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1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2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3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24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25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26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27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56" r:id="rId2"/>
    <p:sldId id="288" r:id="rId3"/>
    <p:sldId id="258" r:id="rId4"/>
    <p:sldId id="281" r:id="rId5"/>
    <p:sldId id="285" r:id="rId6"/>
    <p:sldId id="264" r:id="rId7"/>
    <p:sldId id="284" r:id="rId8"/>
    <p:sldId id="290" r:id="rId9"/>
    <p:sldId id="289" r:id="rId10"/>
    <p:sldId id="293" r:id="rId11"/>
    <p:sldId id="294" r:id="rId12"/>
    <p:sldId id="297" r:id="rId13"/>
    <p:sldId id="296" r:id="rId14"/>
    <p:sldId id="298" r:id="rId15"/>
    <p:sldId id="295" r:id="rId16"/>
    <p:sldId id="259" r:id="rId17"/>
    <p:sldId id="262" r:id="rId18"/>
    <p:sldId id="263" r:id="rId19"/>
    <p:sldId id="265" r:id="rId20"/>
    <p:sldId id="286" r:id="rId21"/>
    <p:sldId id="266" r:id="rId22"/>
    <p:sldId id="267" r:id="rId23"/>
    <p:sldId id="280" r:id="rId24"/>
    <p:sldId id="268" r:id="rId25"/>
    <p:sldId id="272" r:id="rId26"/>
    <p:sldId id="299" r:id="rId27"/>
    <p:sldId id="275" r:id="rId28"/>
    <p:sldId id="276" r:id="rId29"/>
    <p:sldId id="300" r:id="rId30"/>
    <p:sldId id="270" r:id="rId31"/>
    <p:sldId id="301" r:id="rId32"/>
    <p:sldId id="277" r:id="rId33"/>
    <p:sldId id="302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59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46" autoAdjust="0"/>
    <p:restoredTop sz="65350" autoAdjust="0"/>
  </p:normalViewPr>
  <p:slideViewPr>
    <p:cSldViewPr>
      <p:cViewPr varScale="1">
        <p:scale>
          <a:sx n="48" d="100"/>
          <a:sy n="48" d="100"/>
        </p:scale>
        <p:origin x="198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793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image" Target="../media/image56.jpe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image" Target="../media/image5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D9A942C-52D7-48C0-AA6D-264B3E9D56B6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66043B3E-E22D-49B7-AE32-C71ADBA26099}">
      <dgm:prSet phldrT="[Текст]"/>
      <dgm:spPr/>
      <dgm:t>
        <a:bodyPr/>
        <a:lstStyle/>
        <a:p>
          <a:r>
            <a:rPr lang="ru-RU" dirty="0" smtClean="0"/>
            <a:t>Старшая школа</a:t>
          </a:r>
          <a:endParaRPr lang="ru-RU" dirty="0"/>
        </a:p>
      </dgm:t>
    </dgm:pt>
    <dgm:pt modelId="{7A79D2C8-6703-4B38-AE20-A75CBCB2AFBA}" type="parTrans" cxnId="{9F9BCDC0-25D0-4CA4-A513-FCCC96ED4EED}">
      <dgm:prSet/>
      <dgm:spPr/>
      <dgm:t>
        <a:bodyPr/>
        <a:lstStyle/>
        <a:p>
          <a:endParaRPr lang="ru-RU"/>
        </a:p>
      </dgm:t>
    </dgm:pt>
    <dgm:pt modelId="{3803E0AD-6EE5-496B-854A-34F1FBFE59B4}" type="sibTrans" cxnId="{9F9BCDC0-25D0-4CA4-A513-FCCC96ED4EED}">
      <dgm:prSet/>
      <dgm:spPr/>
      <dgm:t>
        <a:bodyPr/>
        <a:lstStyle/>
        <a:p>
          <a:endParaRPr lang="ru-RU"/>
        </a:p>
      </dgm:t>
    </dgm:pt>
    <dgm:pt modelId="{D6EEFBA3-2AB7-4552-BFF4-FA4EEDAA303D}">
      <dgm:prSet phldrT="[Текст]"/>
      <dgm:spPr/>
      <dgm:t>
        <a:bodyPr/>
        <a:lstStyle/>
        <a:p>
          <a:r>
            <a:rPr lang="ru-RU" dirty="0" smtClean="0"/>
            <a:t>Основная школа</a:t>
          </a:r>
          <a:endParaRPr lang="ru-RU" dirty="0"/>
        </a:p>
      </dgm:t>
    </dgm:pt>
    <dgm:pt modelId="{BEE9F2B4-5DE3-4578-9E6A-40FFC2EFF250}" type="parTrans" cxnId="{3BF1131D-064E-4E7B-98DE-B4889F63242D}">
      <dgm:prSet/>
      <dgm:spPr/>
      <dgm:t>
        <a:bodyPr/>
        <a:lstStyle/>
        <a:p>
          <a:endParaRPr lang="ru-RU"/>
        </a:p>
      </dgm:t>
    </dgm:pt>
    <dgm:pt modelId="{66772996-0D28-4781-923C-6DBFBF079029}" type="sibTrans" cxnId="{3BF1131D-064E-4E7B-98DE-B4889F63242D}">
      <dgm:prSet/>
      <dgm:spPr/>
      <dgm:t>
        <a:bodyPr/>
        <a:lstStyle/>
        <a:p>
          <a:endParaRPr lang="ru-RU"/>
        </a:p>
      </dgm:t>
    </dgm:pt>
    <dgm:pt modelId="{4107B29D-3F65-4E57-8C9F-947137F5BA52}">
      <dgm:prSet phldrT="[Текст]"/>
      <dgm:spPr/>
      <dgm:t>
        <a:bodyPr/>
        <a:lstStyle/>
        <a:p>
          <a:r>
            <a:rPr lang="ru-RU" dirty="0" smtClean="0"/>
            <a:t>Начальная школа</a:t>
          </a:r>
          <a:endParaRPr lang="ru-RU" dirty="0"/>
        </a:p>
      </dgm:t>
    </dgm:pt>
    <dgm:pt modelId="{9E39687C-30BB-4F73-9362-29218DDF9EB0}" type="parTrans" cxnId="{E6A22A72-F7D0-40E8-B5B4-9CDAE2BE6EEF}">
      <dgm:prSet/>
      <dgm:spPr/>
      <dgm:t>
        <a:bodyPr/>
        <a:lstStyle/>
        <a:p>
          <a:endParaRPr lang="ru-RU"/>
        </a:p>
      </dgm:t>
    </dgm:pt>
    <dgm:pt modelId="{78944CF7-249F-4BE8-9762-21B28296A60D}" type="sibTrans" cxnId="{E6A22A72-F7D0-40E8-B5B4-9CDAE2BE6EEF}">
      <dgm:prSet/>
      <dgm:spPr/>
      <dgm:t>
        <a:bodyPr/>
        <a:lstStyle/>
        <a:p>
          <a:endParaRPr lang="ru-RU"/>
        </a:p>
      </dgm:t>
    </dgm:pt>
    <dgm:pt modelId="{F13DE8DC-D68B-4E71-9623-37D17376B417}">
      <dgm:prSet/>
      <dgm:spPr/>
      <dgm:t>
        <a:bodyPr/>
        <a:lstStyle/>
        <a:p>
          <a:r>
            <a:rPr lang="ru-RU" dirty="0" smtClean="0"/>
            <a:t>Дошкольное образование</a:t>
          </a:r>
          <a:endParaRPr lang="ru-RU" dirty="0"/>
        </a:p>
      </dgm:t>
    </dgm:pt>
    <dgm:pt modelId="{919DECC3-9DA2-4D71-9360-28D7DB3CF4E1}" type="parTrans" cxnId="{E3D9E3F0-FD43-4F4A-A6D3-6A18F1798FD3}">
      <dgm:prSet/>
      <dgm:spPr/>
      <dgm:t>
        <a:bodyPr/>
        <a:lstStyle/>
        <a:p>
          <a:endParaRPr lang="ru-RU"/>
        </a:p>
      </dgm:t>
    </dgm:pt>
    <dgm:pt modelId="{DABA2B39-0A85-4E02-A862-D05EE24E575B}" type="sibTrans" cxnId="{E3D9E3F0-FD43-4F4A-A6D3-6A18F1798FD3}">
      <dgm:prSet/>
      <dgm:spPr/>
      <dgm:t>
        <a:bodyPr/>
        <a:lstStyle/>
        <a:p>
          <a:endParaRPr lang="ru-RU"/>
        </a:p>
      </dgm:t>
    </dgm:pt>
    <dgm:pt modelId="{58B4AE33-80FC-4640-95DE-7C1ACC150311}" type="pres">
      <dgm:prSet presAssocID="{8D9A942C-52D7-48C0-AA6D-264B3E9D56B6}" presName="compositeShape" presStyleCnt="0">
        <dgm:presLayoutVars>
          <dgm:dir/>
          <dgm:resizeHandles/>
        </dgm:presLayoutVars>
      </dgm:prSet>
      <dgm:spPr/>
    </dgm:pt>
    <dgm:pt modelId="{6ED48AA5-3016-4DC5-88A3-28D9FFBDAD08}" type="pres">
      <dgm:prSet presAssocID="{8D9A942C-52D7-48C0-AA6D-264B3E9D56B6}" presName="pyramid" presStyleLbl="node1" presStyleIdx="0" presStyleCnt="1" custLinFactNeighborX="11355"/>
      <dgm:spPr/>
    </dgm:pt>
    <dgm:pt modelId="{D0AD637D-9B9A-4982-A079-062EA6812D6A}" type="pres">
      <dgm:prSet presAssocID="{8D9A942C-52D7-48C0-AA6D-264B3E9D56B6}" presName="theList" presStyleCnt="0"/>
      <dgm:spPr/>
    </dgm:pt>
    <dgm:pt modelId="{975B7CF5-83F8-4A36-9A2F-C2E7FE50EB35}" type="pres">
      <dgm:prSet presAssocID="{66043B3E-E22D-49B7-AE32-C71ADBA26099}" presName="aNode" presStyleLbl="fgAcc1" presStyleIdx="0" presStyleCnt="4" custScaleX="73187" custScaleY="105458" custLinFactY="-38400" custLinFactNeighborX="5779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03CA5C-7922-455C-AF57-94A5F0574AE6}" type="pres">
      <dgm:prSet presAssocID="{66043B3E-E22D-49B7-AE32-C71ADBA26099}" presName="aSpace" presStyleCnt="0"/>
      <dgm:spPr/>
    </dgm:pt>
    <dgm:pt modelId="{9C423937-8D54-4C72-B7FC-F19A846A06EA}" type="pres">
      <dgm:prSet presAssocID="{D6EEFBA3-2AB7-4552-BFF4-FA4EEDAA303D}" presName="aNode" presStyleLbl="fgAcc1" presStyleIdx="1" presStyleCnt="4" custScaleX="76644" custScaleY="108429" custLinFactY="-5675" custLinFactNeighborX="593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B69431-F659-4025-9652-6F79B6BB0505}" type="pres">
      <dgm:prSet presAssocID="{D6EEFBA3-2AB7-4552-BFF4-FA4EEDAA303D}" presName="aSpace" presStyleCnt="0"/>
      <dgm:spPr/>
    </dgm:pt>
    <dgm:pt modelId="{51DD8E4F-3520-4D05-909C-9FC5572AA505}" type="pres">
      <dgm:prSet presAssocID="{4107B29D-3F65-4E57-8C9F-947137F5BA52}" presName="aNode" presStyleLbl="fgAcc1" presStyleIdx="2" presStyleCnt="4" custScaleX="73187" custScaleY="106788" custLinFactY="7094" custLinFactNeighborX="-11507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D0B702-894E-4790-B039-4B137A9182F7}" type="pres">
      <dgm:prSet presAssocID="{4107B29D-3F65-4E57-8C9F-947137F5BA52}" presName="aSpace" presStyleCnt="0"/>
      <dgm:spPr/>
    </dgm:pt>
    <dgm:pt modelId="{C7E17476-E69B-41F2-A931-AA7C81CCBF08}" type="pres">
      <dgm:prSet presAssocID="{F13DE8DC-D68B-4E71-9623-37D17376B417}" presName="aNode" presStyleLbl="fgAcc1" presStyleIdx="3" presStyleCnt="4" custScaleX="82188" custLinFactY="57320" custLinFactNeighborX="-24292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4F385B-B49A-4B83-8BF5-812AEA339BEC}" type="pres">
      <dgm:prSet presAssocID="{F13DE8DC-D68B-4E71-9623-37D17376B417}" presName="aSpace" presStyleCnt="0"/>
      <dgm:spPr/>
    </dgm:pt>
  </dgm:ptLst>
  <dgm:cxnLst>
    <dgm:cxn modelId="{00584659-22E7-48FA-8D73-F558204C7DA2}" type="presOf" srcId="{4107B29D-3F65-4E57-8C9F-947137F5BA52}" destId="{51DD8E4F-3520-4D05-909C-9FC5572AA505}" srcOrd="0" destOrd="0" presId="urn:microsoft.com/office/officeart/2005/8/layout/pyramid2"/>
    <dgm:cxn modelId="{3BF1131D-064E-4E7B-98DE-B4889F63242D}" srcId="{8D9A942C-52D7-48C0-AA6D-264B3E9D56B6}" destId="{D6EEFBA3-2AB7-4552-BFF4-FA4EEDAA303D}" srcOrd="1" destOrd="0" parTransId="{BEE9F2B4-5DE3-4578-9E6A-40FFC2EFF250}" sibTransId="{66772996-0D28-4781-923C-6DBFBF079029}"/>
    <dgm:cxn modelId="{AA8AA346-51DD-44D0-8BB2-DAEAA018C328}" type="presOf" srcId="{D6EEFBA3-2AB7-4552-BFF4-FA4EEDAA303D}" destId="{9C423937-8D54-4C72-B7FC-F19A846A06EA}" srcOrd="0" destOrd="0" presId="urn:microsoft.com/office/officeart/2005/8/layout/pyramid2"/>
    <dgm:cxn modelId="{8C1C106E-1040-410D-8F29-F695D66A8893}" type="presOf" srcId="{8D9A942C-52D7-48C0-AA6D-264B3E9D56B6}" destId="{58B4AE33-80FC-4640-95DE-7C1ACC150311}" srcOrd="0" destOrd="0" presId="urn:microsoft.com/office/officeart/2005/8/layout/pyramid2"/>
    <dgm:cxn modelId="{97C7D123-61B2-4BE6-AB1F-6BF9654BBE10}" type="presOf" srcId="{66043B3E-E22D-49B7-AE32-C71ADBA26099}" destId="{975B7CF5-83F8-4A36-9A2F-C2E7FE50EB35}" srcOrd="0" destOrd="0" presId="urn:microsoft.com/office/officeart/2005/8/layout/pyramid2"/>
    <dgm:cxn modelId="{9F9BCDC0-25D0-4CA4-A513-FCCC96ED4EED}" srcId="{8D9A942C-52D7-48C0-AA6D-264B3E9D56B6}" destId="{66043B3E-E22D-49B7-AE32-C71ADBA26099}" srcOrd="0" destOrd="0" parTransId="{7A79D2C8-6703-4B38-AE20-A75CBCB2AFBA}" sibTransId="{3803E0AD-6EE5-496B-854A-34F1FBFE59B4}"/>
    <dgm:cxn modelId="{42C49C33-FA2F-4021-8E02-4158A3B8E957}" type="presOf" srcId="{F13DE8DC-D68B-4E71-9623-37D17376B417}" destId="{C7E17476-E69B-41F2-A931-AA7C81CCBF08}" srcOrd="0" destOrd="0" presId="urn:microsoft.com/office/officeart/2005/8/layout/pyramid2"/>
    <dgm:cxn modelId="{E3D9E3F0-FD43-4F4A-A6D3-6A18F1798FD3}" srcId="{8D9A942C-52D7-48C0-AA6D-264B3E9D56B6}" destId="{F13DE8DC-D68B-4E71-9623-37D17376B417}" srcOrd="3" destOrd="0" parTransId="{919DECC3-9DA2-4D71-9360-28D7DB3CF4E1}" sibTransId="{DABA2B39-0A85-4E02-A862-D05EE24E575B}"/>
    <dgm:cxn modelId="{E6A22A72-F7D0-40E8-B5B4-9CDAE2BE6EEF}" srcId="{8D9A942C-52D7-48C0-AA6D-264B3E9D56B6}" destId="{4107B29D-3F65-4E57-8C9F-947137F5BA52}" srcOrd="2" destOrd="0" parTransId="{9E39687C-30BB-4F73-9362-29218DDF9EB0}" sibTransId="{78944CF7-249F-4BE8-9762-21B28296A60D}"/>
    <dgm:cxn modelId="{5E10DC53-89E2-46F8-B861-A259C53AFDCE}" type="presParOf" srcId="{58B4AE33-80FC-4640-95DE-7C1ACC150311}" destId="{6ED48AA5-3016-4DC5-88A3-28D9FFBDAD08}" srcOrd="0" destOrd="0" presId="urn:microsoft.com/office/officeart/2005/8/layout/pyramid2"/>
    <dgm:cxn modelId="{59819DE1-03A4-4478-ADDE-75A2FA1035C6}" type="presParOf" srcId="{58B4AE33-80FC-4640-95DE-7C1ACC150311}" destId="{D0AD637D-9B9A-4982-A079-062EA6812D6A}" srcOrd="1" destOrd="0" presId="urn:microsoft.com/office/officeart/2005/8/layout/pyramid2"/>
    <dgm:cxn modelId="{81284882-C36D-4CB8-86DC-3DE4E175FBDD}" type="presParOf" srcId="{D0AD637D-9B9A-4982-A079-062EA6812D6A}" destId="{975B7CF5-83F8-4A36-9A2F-C2E7FE50EB35}" srcOrd="0" destOrd="0" presId="urn:microsoft.com/office/officeart/2005/8/layout/pyramid2"/>
    <dgm:cxn modelId="{8BE82FA4-BE4E-4E1A-915B-7BB07D5FA22A}" type="presParOf" srcId="{D0AD637D-9B9A-4982-A079-062EA6812D6A}" destId="{D703CA5C-7922-455C-AF57-94A5F0574AE6}" srcOrd="1" destOrd="0" presId="urn:microsoft.com/office/officeart/2005/8/layout/pyramid2"/>
    <dgm:cxn modelId="{6D3598C8-3567-4FA4-957E-9CBBA6CBF697}" type="presParOf" srcId="{D0AD637D-9B9A-4982-A079-062EA6812D6A}" destId="{9C423937-8D54-4C72-B7FC-F19A846A06EA}" srcOrd="2" destOrd="0" presId="urn:microsoft.com/office/officeart/2005/8/layout/pyramid2"/>
    <dgm:cxn modelId="{A871013B-CBD0-49F9-8A1D-3194912D0974}" type="presParOf" srcId="{D0AD637D-9B9A-4982-A079-062EA6812D6A}" destId="{2CB69431-F659-4025-9652-6F79B6BB0505}" srcOrd="3" destOrd="0" presId="urn:microsoft.com/office/officeart/2005/8/layout/pyramid2"/>
    <dgm:cxn modelId="{6C512CF3-5270-4F52-A88C-857DD9DDEB96}" type="presParOf" srcId="{D0AD637D-9B9A-4982-A079-062EA6812D6A}" destId="{51DD8E4F-3520-4D05-909C-9FC5572AA505}" srcOrd="4" destOrd="0" presId="urn:microsoft.com/office/officeart/2005/8/layout/pyramid2"/>
    <dgm:cxn modelId="{3A55742D-0F14-442D-A0CF-4A55F9F8D3A0}" type="presParOf" srcId="{D0AD637D-9B9A-4982-A079-062EA6812D6A}" destId="{F9D0B702-894E-4790-B039-4B137A9182F7}" srcOrd="5" destOrd="0" presId="urn:microsoft.com/office/officeart/2005/8/layout/pyramid2"/>
    <dgm:cxn modelId="{EA36F878-AD18-4718-B461-98D7385AA48D}" type="presParOf" srcId="{D0AD637D-9B9A-4982-A079-062EA6812D6A}" destId="{C7E17476-E69B-41F2-A931-AA7C81CCBF08}" srcOrd="6" destOrd="0" presId="urn:microsoft.com/office/officeart/2005/8/layout/pyramid2"/>
    <dgm:cxn modelId="{29A2E707-2E49-404D-A9AD-02186570CA36}" type="presParOf" srcId="{D0AD637D-9B9A-4982-A079-062EA6812D6A}" destId="{2D4F385B-B49A-4B83-8BF5-812AEA339BEC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4BB0A41-F7C2-4833-A41B-05F286AD4493}" type="doc">
      <dgm:prSet loTypeId="urn:microsoft.com/office/officeart/2005/8/layout/cycle6" loCatId="relationship" qsTypeId="urn:microsoft.com/office/officeart/2005/8/quickstyle/simple5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A78DFB1D-CA6B-4EEC-8AF6-42B9DC9A7341}">
      <dgm:prSet phldrT="[Текст]" custT="1"/>
      <dgm:spPr/>
      <dgm:t>
        <a:bodyPr/>
        <a:lstStyle/>
        <a:p>
          <a:r>
            <a:rPr lang="ru-RU" sz="2400" dirty="0" smtClean="0"/>
            <a:t>МБОУ СОШ № 14 (НОЦ)</a:t>
          </a:r>
          <a:endParaRPr lang="ru-RU" sz="2400" dirty="0"/>
        </a:p>
      </dgm:t>
    </dgm:pt>
    <dgm:pt modelId="{FDA36EC0-B3CC-4E40-9751-1808F9D6D168}" type="parTrans" cxnId="{8AD8DA60-C6BB-480B-BA84-6DDB1048C162}">
      <dgm:prSet/>
      <dgm:spPr/>
      <dgm:t>
        <a:bodyPr/>
        <a:lstStyle/>
        <a:p>
          <a:endParaRPr lang="ru-RU"/>
        </a:p>
      </dgm:t>
    </dgm:pt>
    <dgm:pt modelId="{F2B16770-9951-4A6B-89AF-B0E42010C620}" type="sibTrans" cxnId="{8AD8DA60-C6BB-480B-BA84-6DDB1048C162}">
      <dgm:prSet/>
      <dgm:spPr/>
      <dgm:t>
        <a:bodyPr/>
        <a:lstStyle/>
        <a:p>
          <a:endParaRPr lang="ru-RU"/>
        </a:p>
      </dgm:t>
    </dgm:pt>
    <dgm:pt modelId="{FC0D7064-776C-4E0E-BB87-388D9F8ABDE5}">
      <dgm:prSet phldrT="[Текст]"/>
      <dgm:spPr/>
      <dgm:t>
        <a:bodyPr/>
        <a:lstStyle/>
        <a:p>
          <a:r>
            <a:rPr lang="ru-RU" dirty="0" smtClean="0"/>
            <a:t>МАОУ ООШ № 20</a:t>
          </a:r>
          <a:endParaRPr lang="ru-RU" dirty="0"/>
        </a:p>
      </dgm:t>
    </dgm:pt>
    <dgm:pt modelId="{FAD72A49-E42D-4965-AE97-8BA3F62D7652}" type="parTrans" cxnId="{F46AAF80-97E3-4D59-8A8A-CF61762F79D2}">
      <dgm:prSet/>
      <dgm:spPr/>
      <dgm:t>
        <a:bodyPr/>
        <a:lstStyle/>
        <a:p>
          <a:endParaRPr lang="ru-RU"/>
        </a:p>
      </dgm:t>
    </dgm:pt>
    <dgm:pt modelId="{D19B9787-2618-45F9-A296-39EA36F7E6A2}" type="sibTrans" cxnId="{F46AAF80-97E3-4D59-8A8A-CF61762F79D2}">
      <dgm:prSet/>
      <dgm:spPr/>
      <dgm:t>
        <a:bodyPr/>
        <a:lstStyle/>
        <a:p>
          <a:endParaRPr lang="ru-RU"/>
        </a:p>
      </dgm:t>
    </dgm:pt>
    <dgm:pt modelId="{47CA1ECA-E45E-428A-9835-016FF5B3E3DC}">
      <dgm:prSet phldrT="[Текст]"/>
      <dgm:spPr/>
      <dgm:t>
        <a:bodyPr/>
        <a:lstStyle/>
        <a:p>
          <a:r>
            <a:rPr lang="ru-RU" dirty="0" smtClean="0"/>
            <a:t>МБОУ ООШ № 2</a:t>
          </a:r>
          <a:endParaRPr lang="ru-RU" dirty="0"/>
        </a:p>
      </dgm:t>
    </dgm:pt>
    <dgm:pt modelId="{2FB00DFB-5E57-4573-9400-E35712B11336}" type="parTrans" cxnId="{B78B6429-026B-4CD1-85B4-D0E5E260AAF0}">
      <dgm:prSet/>
      <dgm:spPr/>
      <dgm:t>
        <a:bodyPr/>
        <a:lstStyle/>
        <a:p>
          <a:endParaRPr lang="ru-RU"/>
        </a:p>
      </dgm:t>
    </dgm:pt>
    <dgm:pt modelId="{0A6825F0-6332-4B35-B027-055222BF3CC5}" type="sibTrans" cxnId="{B78B6429-026B-4CD1-85B4-D0E5E260AAF0}">
      <dgm:prSet/>
      <dgm:spPr/>
      <dgm:t>
        <a:bodyPr/>
        <a:lstStyle/>
        <a:p>
          <a:endParaRPr lang="ru-RU"/>
        </a:p>
      </dgm:t>
    </dgm:pt>
    <dgm:pt modelId="{52ABED67-C5BC-4352-9461-D871C0223FF1}" type="pres">
      <dgm:prSet presAssocID="{84BB0A41-F7C2-4833-A41B-05F286AD449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3863938-F6B9-4678-B8BB-658F0D57B846}" type="pres">
      <dgm:prSet presAssocID="{A78DFB1D-CA6B-4EEC-8AF6-42B9DC9A7341}" presName="node" presStyleLbl="node1" presStyleIdx="0" presStyleCnt="3" custScaleX="159676" custScaleY="800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FFE9F9-8FED-4B1B-AC95-3A627BF53CEF}" type="pres">
      <dgm:prSet presAssocID="{A78DFB1D-CA6B-4EEC-8AF6-42B9DC9A7341}" presName="spNode" presStyleCnt="0"/>
      <dgm:spPr/>
    </dgm:pt>
    <dgm:pt modelId="{0BDFA525-A82D-4D20-94FC-1C2A18C02AA9}" type="pres">
      <dgm:prSet presAssocID="{F2B16770-9951-4A6B-89AF-B0E42010C620}" presName="sibTrans" presStyleLbl="sibTrans1D1" presStyleIdx="0" presStyleCnt="3"/>
      <dgm:spPr/>
      <dgm:t>
        <a:bodyPr/>
        <a:lstStyle/>
        <a:p>
          <a:endParaRPr lang="ru-RU"/>
        </a:p>
      </dgm:t>
    </dgm:pt>
    <dgm:pt modelId="{EA964F22-9DAB-4EF6-8A2F-0A13B54F1CAC}" type="pres">
      <dgm:prSet presAssocID="{FC0D7064-776C-4E0E-BB87-388D9F8ABDE5}" presName="node" presStyleLbl="node1" presStyleIdx="1" presStyleCnt="3" custScaleY="57661" custRadScaleRad="200548" custRadScaleInc="-68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461B07-1C25-4404-9413-482C113DA2B0}" type="pres">
      <dgm:prSet presAssocID="{FC0D7064-776C-4E0E-BB87-388D9F8ABDE5}" presName="spNode" presStyleCnt="0"/>
      <dgm:spPr/>
    </dgm:pt>
    <dgm:pt modelId="{089515AC-3241-488B-817A-D922265686C0}" type="pres">
      <dgm:prSet presAssocID="{D19B9787-2618-45F9-A296-39EA36F7E6A2}" presName="sibTrans" presStyleLbl="sibTrans1D1" presStyleIdx="1" presStyleCnt="3"/>
      <dgm:spPr/>
      <dgm:t>
        <a:bodyPr/>
        <a:lstStyle/>
        <a:p>
          <a:endParaRPr lang="ru-RU"/>
        </a:p>
      </dgm:t>
    </dgm:pt>
    <dgm:pt modelId="{0F8E2086-B47F-459B-88CC-FCDE4EFD3CCF}" type="pres">
      <dgm:prSet presAssocID="{47CA1ECA-E45E-428A-9835-016FF5B3E3DC}" presName="node" presStyleLbl="node1" presStyleIdx="2" presStyleCnt="3" custScaleY="47237" custRadScaleRad="190553" custRadScaleInc="-76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92EC29-929A-4487-86C8-77639AA8079A}" type="pres">
      <dgm:prSet presAssocID="{47CA1ECA-E45E-428A-9835-016FF5B3E3DC}" presName="spNode" presStyleCnt="0"/>
      <dgm:spPr/>
    </dgm:pt>
    <dgm:pt modelId="{EA09D850-0716-4ED7-AA71-E43DC40CB5D2}" type="pres">
      <dgm:prSet presAssocID="{0A6825F0-6332-4B35-B027-055222BF3CC5}" presName="sibTrans" presStyleLbl="sibTrans1D1" presStyleIdx="2" presStyleCnt="3"/>
      <dgm:spPr/>
      <dgm:t>
        <a:bodyPr/>
        <a:lstStyle/>
        <a:p>
          <a:endParaRPr lang="ru-RU"/>
        </a:p>
      </dgm:t>
    </dgm:pt>
  </dgm:ptLst>
  <dgm:cxnLst>
    <dgm:cxn modelId="{B78B6429-026B-4CD1-85B4-D0E5E260AAF0}" srcId="{84BB0A41-F7C2-4833-A41B-05F286AD4493}" destId="{47CA1ECA-E45E-428A-9835-016FF5B3E3DC}" srcOrd="2" destOrd="0" parTransId="{2FB00DFB-5E57-4573-9400-E35712B11336}" sibTransId="{0A6825F0-6332-4B35-B027-055222BF3CC5}"/>
    <dgm:cxn modelId="{B8DF9B7C-E3D3-457A-9D0D-17C8534767A1}" type="presOf" srcId="{47CA1ECA-E45E-428A-9835-016FF5B3E3DC}" destId="{0F8E2086-B47F-459B-88CC-FCDE4EFD3CCF}" srcOrd="0" destOrd="0" presId="urn:microsoft.com/office/officeart/2005/8/layout/cycle6"/>
    <dgm:cxn modelId="{F46AAF80-97E3-4D59-8A8A-CF61762F79D2}" srcId="{84BB0A41-F7C2-4833-A41B-05F286AD4493}" destId="{FC0D7064-776C-4E0E-BB87-388D9F8ABDE5}" srcOrd="1" destOrd="0" parTransId="{FAD72A49-E42D-4965-AE97-8BA3F62D7652}" sibTransId="{D19B9787-2618-45F9-A296-39EA36F7E6A2}"/>
    <dgm:cxn modelId="{F94B3663-2C8D-4B4A-A02D-845DD737A713}" type="presOf" srcId="{A78DFB1D-CA6B-4EEC-8AF6-42B9DC9A7341}" destId="{43863938-F6B9-4678-B8BB-658F0D57B846}" srcOrd="0" destOrd="0" presId="urn:microsoft.com/office/officeart/2005/8/layout/cycle6"/>
    <dgm:cxn modelId="{8AD8DA60-C6BB-480B-BA84-6DDB1048C162}" srcId="{84BB0A41-F7C2-4833-A41B-05F286AD4493}" destId="{A78DFB1D-CA6B-4EEC-8AF6-42B9DC9A7341}" srcOrd="0" destOrd="0" parTransId="{FDA36EC0-B3CC-4E40-9751-1808F9D6D168}" sibTransId="{F2B16770-9951-4A6B-89AF-B0E42010C620}"/>
    <dgm:cxn modelId="{21517C26-CC60-4F71-8C8F-06753260D96E}" type="presOf" srcId="{F2B16770-9951-4A6B-89AF-B0E42010C620}" destId="{0BDFA525-A82D-4D20-94FC-1C2A18C02AA9}" srcOrd="0" destOrd="0" presId="urn:microsoft.com/office/officeart/2005/8/layout/cycle6"/>
    <dgm:cxn modelId="{DA065A9F-65A3-49DD-BA48-6C0ADBF9B025}" type="presOf" srcId="{0A6825F0-6332-4B35-B027-055222BF3CC5}" destId="{EA09D850-0716-4ED7-AA71-E43DC40CB5D2}" srcOrd="0" destOrd="0" presId="urn:microsoft.com/office/officeart/2005/8/layout/cycle6"/>
    <dgm:cxn modelId="{C70ED232-760D-48E0-8A4D-C49717C8FADB}" type="presOf" srcId="{84BB0A41-F7C2-4833-A41B-05F286AD4493}" destId="{52ABED67-C5BC-4352-9461-D871C0223FF1}" srcOrd="0" destOrd="0" presId="urn:microsoft.com/office/officeart/2005/8/layout/cycle6"/>
    <dgm:cxn modelId="{26A2D1ED-FA46-4F0E-BBB7-0D5FE05E4C1F}" type="presOf" srcId="{D19B9787-2618-45F9-A296-39EA36F7E6A2}" destId="{089515AC-3241-488B-817A-D922265686C0}" srcOrd="0" destOrd="0" presId="urn:microsoft.com/office/officeart/2005/8/layout/cycle6"/>
    <dgm:cxn modelId="{C0CC92C1-8294-4CE3-8041-9C57975EDAA9}" type="presOf" srcId="{FC0D7064-776C-4E0E-BB87-388D9F8ABDE5}" destId="{EA964F22-9DAB-4EF6-8A2F-0A13B54F1CAC}" srcOrd="0" destOrd="0" presId="urn:microsoft.com/office/officeart/2005/8/layout/cycle6"/>
    <dgm:cxn modelId="{7335135D-D876-4949-BDDC-0564B75BE9A3}" type="presParOf" srcId="{52ABED67-C5BC-4352-9461-D871C0223FF1}" destId="{43863938-F6B9-4678-B8BB-658F0D57B846}" srcOrd="0" destOrd="0" presId="urn:microsoft.com/office/officeart/2005/8/layout/cycle6"/>
    <dgm:cxn modelId="{A579935B-54D2-4DE4-AF26-8F53C4C2CD60}" type="presParOf" srcId="{52ABED67-C5BC-4352-9461-D871C0223FF1}" destId="{01FFE9F9-8FED-4B1B-AC95-3A627BF53CEF}" srcOrd="1" destOrd="0" presId="urn:microsoft.com/office/officeart/2005/8/layout/cycle6"/>
    <dgm:cxn modelId="{C50B1994-CB24-4B28-87A0-898760615C7E}" type="presParOf" srcId="{52ABED67-C5BC-4352-9461-D871C0223FF1}" destId="{0BDFA525-A82D-4D20-94FC-1C2A18C02AA9}" srcOrd="2" destOrd="0" presId="urn:microsoft.com/office/officeart/2005/8/layout/cycle6"/>
    <dgm:cxn modelId="{0D03CD45-5092-426C-97E6-EF49DD1645A8}" type="presParOf" srcId="{52ABED67-C5BC-4352-9461-D871C0223FF1}" destId="{EA964F22-9DAB-4EF6-8A2F-0A13B54F1CAC}" srcOrd="3" destOrd="0" presId="urn:microsoft.com/office/officeart/2005/8/layout/cycle6"/>
    <dgm:cxn modelId="{CC2B5C92-C835-4643-93A8-5717098038CA}" type="presParOf" srcId="{52ABED67-C5BC-4352-9461-D871C0223FF1}" destId="{54461B07-1C25-4404-9413-482C113DA2B0}" srcOrd="4" destOrd="0" presId="urn:microsoft.com/office/officeart/2005/8/layout/cycle6"/>
    <dgm:cxn modelId="{014C0C4B-0782-4A74-B971-917FA844A95A}" type="presParOf" srcId="{52ABED67-C5BC-4352-9461-D871C0223FF1}" destId="{089515AC-3241-488B-817A-D922265686C0}" srcOrd="5" destOrd="0" presId="urn:microsoft.com/office/officeart/2005/8/layout/cycle6"/>
    <dgm:cxn modelId="{6B215732-F94D-4DC0-81A0-189D32508741}" type="presParOf" srcId="{52ABED67-C5BC-4352-9461-D871C0223FF1}" destId="{0F8E2086-B47F-459B-88CC-FCDE4EFD3CCF}" srcOrd="6" destOrd="0" presId="urn:microsoft.com/office/officeart/2005/8/layout/cycle6"/>
    <dgm:cxn modelId="{C96C89AF-684E-4B8C-B111-60EF5D86A246}" type="presParOf" srcId="{52ABED67-C5BC-4352-9461-D871C0223FF1}" destId="{E692EC29-929A-4487-86C8-77639AA8079A}" srcOrd="7" destOrd="0" presId="urn:microsoft.com/office/officeart/2005/8/layout/cycle6"/>
    <dgm:cxn modelId="{73528F17-FE02-4C2B-B3E9-8C58D90A8DCF}" type="presParOf" srcId="{52ABED67-C5BC-4352-9461-D871C0223FF1}" destId="{EA09D850-0716-4ED7-AA71-E43DC40CB5D2}" srcOrd="8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5E65658-3DDB-4E5A-B80F-24B61EA086FD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DD08725-4DBD-409D-BD09-30CAD20F52AA}">
      <dgm:prSet phldrT="[Текст]" custT="1"/>
      <dgm:spPr/>
      <dgm:t>
        <a:bodyPr/>
        <a:lstStyle/>
        <a:p>
          <a:r>
            <a:rPr lang="ru-RU" sz="4000" b="1" i="1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1 модуль</a:t>
          </a:r>
          <a:r>
            <a:rPr lang="ru-RU" sz="40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 </a:t>
          </a:r>
          <a:endParaRPr lang="ru-RU" sz="4000" dirty="0"/>
        </a:p>
      </dgm:t>
    </dgm:pt>
    <dgm:pt modelId="{EA3E10B7-8096-4AE5-B6A3-CBB10C048A81}" type="parTrans" cxnId="{CE8F6D5C-5942-490E-92A0-AE83018AA58A}">
      <dgm:prSet/>
      <dgm:spPr/>
      <dgm:t>
        <a:bodyPr/>
        <a:lstStyle/>
        <a:p>
          <a:endParaRPr lang="ru-RU"/>
        </a:p>
      </dgm:t>
    </dgm:pt>
    <dgm:pt modelId="{E2BE26A0-27B8-4B8D-BB24-81A2B5974657}" type="sibTrans" cxnId="{CE8F6D5C-5942-490E-92A0-AE83018AA58A}">
      <dgm:prSet/>
      <dgm:spPr/>
      <dgm:t>
        <a:bodyPr/>
        <a:lstStyle/>
        <a:p>
          <a:endParaRPr lang="ru-RU"/>
        </a:p>
      </dgm:t>
    </dgm:pt>
    <dgm:pt modelId="{432ECE98-0476-41B9-9FBD-8B24C12AAE20}">
      <dgm:prSet phldrT="[Текст]" custT="1"/>
      <dgm:spPr/>
      <dgm:t>
        <a:bodyPr/>
        <a:lstStyle/>
        <a:p>
          <a:r>
            <a:rPr lang="ru-RU" sz="24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самоопределение  учащихся по отношению к типам (группам) профессий </a:t>
          </a:r>
          <a:endParaRPr lang="ru-RU" sz="2400" dirty="0"/>
        </a:p>
      </dgm:t>
    </dgm:pt>
    <dgm:pt modelId="{761F2BF7-CF98-43E7-8295-E7B0EC0D3E64}" type="parTrans" cxnId="{DB019BC9-4467-497A-8E4B-60192C4DA08E}">
      <dgm:prSet/>
      <dgm:spPr/>
      <dgm:t>
        <a:bodyPr/>
        <a:lstStyle/>
        <a:p>
          <a:endParaRPr lang="ru-RU"/>
        </a:p>
      </dgm:t>
    </dgm:pt>
    <dgm:pt modelId="{ED4FE511-986C-4799-93F5-470CE7FE270A}" type="sibTrans" cxnId="{DB019BC9-4467-497A-8E4B-60192C4DA08E}">
      <dgm:prSet/>
      <dgm:spPr/>
      <dgm:t>
        <a:bodyPr/>
        <a:lstStyle/>
        <a:p>
          <a:endParaRPr lang="ru-RU"/>
        </a:p>
      </dgm:t>
    </dgm:pt>
    <dgm:pt modelId="{1C72F618-DFF8-47D1-A4FE-54F0D44928D0}">
      <dgm:prSet phldrT="[Текст]" custT="1"/>
      <dgm:spPr/>
      <dgm:t>
        <a:bodyPr/>
        <a:lstStyle/>
        <a:p>
          <a:r>
            <a:rPr lang="ru-RU" sz="4000" b="1" i="1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2 модуль</a:t>
          </a:r>
          <a:r>
            <a:rPr lang="ru-RU" sz="40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 </a:t>
          </a:r>
          <a:endParaRPr lang="ru-RU" sz="4000" dirty="0"/>
        </a:p>
      </dgm:t>
    </dgm:pt>
    <dgm:pt modelId="{02DACA02-4A7B-4E4D-85A0-EE9DEFDC7620}" type="parTrans" cxnId="{DDBE725B-B6C8-497E-8F3D-2D08DA6B117F}">
      <dgm:prSet/>
      <dgm:spPr/>
      <dgm:t>
        <a:bodyPr/>
        <a:lstStyle/>
        <a:p>
          <a:endParaRPr lang="ru-RU"/>
        </a:p>
      </dgm:t>
    </dgm:pt>
    <dgm:pt modelId="{5FA67B59-1BB6-4A67-AE2E-0D02251B6B5E}" type="sibTrans" cxnId="{DDBE725B-B6C8-497E-8F3D-2D08DA6B117F}">
      <dgm:prSet/>
      <dgm:spPr/>
      <dgm:t>
        <a:bodyPr/>
        <a:lstStyle/>
        <a:p>
          <a:endParaRPr lang="ru-RU"/>
        </a:p>
      </dgm:t>
    </dgm:pt>
    <dgm:pt modelId="{B9005075-96BA-4572-8325-4E64AFA430A9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самоопределение  учащихся по отношению к уровню образования (начальное, профессиональное, среднее профессиональное, высшее профессиональное, школа (лицей, гимназия)</a:t>
          </a:r>
          <a:endParaRPr lang="ru-RU" dirty="0"/>
        </a:p>
      </dgm:t>
    </dgm:pt>
    <dgm:pt modelId="{605BFF31-2B14-45EE-8E09-14C202B292FD}" type="parTrans" cxnId="{29700B41-393E-4FF6-AC0E-1687100E1949}">
      <dgm:prSet/>
      <dgm:spPr/>
      <dgm:t>
        <a:bodyPr/>
        <a:lstStyle/>
        <a:p>
          <a:endParaRPr lang="ru-RU"/>
        </a:p>
      </dgm:t>
    </dgm:pt>
    <dgm:pt modelId="{505829B5-E337-4640-A92C-B923F1071FBF}" type="sibTrans" cxnId="{29700B41-393E-4FF6-AC0E-1687100E1949}">
      <dgm:prSet/>
      <dgm:spPr/>
      <dgm:t>
        <a:bodyPr/>
        <a:lstStyle/>
        <a:p>
          <a:endParaRPr lang="ru-RU"/>
        </a:p>
      </dgm:t>
    </dgm:pt>
    <dgm:pt modelId="{C9A891C9-6ACD-4E98-9CD3-08E45D3D05C9}">
      <dgm:prSet phldrT="[Текст]" custT="1"/>
      <dgm:spPr/>
      <dgm:t>
        <a:bodyPr/>
        <a:lstStyle/>
        <a:p>
          <a:r>
            <a:rPr lang="ru-RU" sz="4000" b="1" i="1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3 модуль</a:t>
          </a:r>
          <a:r>
            <a:rPr lang="ru-RU" sz="40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 </a:t>
          </a:r>
          <a:endParaRPr lang="ru-RU" sz="4000" dirty="0"/>
        </a:p>
      </dgm:t>
    </dgm:pt>
    <dgm:pt modelId="{FE9BDE69-B294-45EB-8847-CA864788D98C}" type="parTrans" cxnId="{DCF9BD78-68D0-49D2-9186-27155D4F3C4D}">
      <dgm:prSet/>
      <dgm:spPr/>
      <dgm:t>
        <a:bodyPr/>
        <a:lstStyle/>
        <a:p>
          <a:endParaRPr lang="ru-RU"/>
        </a:p>
      </dgm:t>
    </dgm:pt>
    <dgm:pt modelId="{C114BB74-EBA6-4D48-AE98-72375F2A5392}" type="sibTrans" cxnId="{DCF9BD78-68D0-49D2-9186-27155D4F3C4D}">
      <dgm:prSet/>
      <dgm:spPr/>
      <dgm:t>
        <a:bodyPr/>
        <a:lstStyle/>
        <a:p>
          <a:endParaRPr lang="ru-RU"/>
        </a:p>
      </dgm:t>
    </dgm:pt>
    <dgm:pt modelId="{FB511BB0-97D1-4F13-B621-98EC234EF439}">
      <dgm:prSet phldrT="[Текст]"/>
      <dgm:spPr/>
      <dgm:t>
        <a:bodyPr/>
        <a:lstStyle/>
        <a:p>
          <a:r>
            <a:rPr lang="ru-RU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самоопределение учащихся по отношению к профилям обучения (отдельно для учащихся, выбравших начальное и среднее профессиональное образование и НОЦ)</a:t>
          </a:r>
          <a:endParaRPr lang="ru-RU" dirty="0"/>
        </a:p>
      </dgm:t>
    </dgm:pt>
    <dgm:pt modelId="{C7291401-023B-4374-A418-0DF390C89E49}" type="parTrans" cxnId="{E80E0FB1-326D-474C-A38E-80387210BDD3}">
      <dgm:prSet/>
      <dgm:spPr/>
      <dgm:t>
        <a:bodyPr/>
        <a:lstStyle/>
        <a:p>
          <a:endParaRPr lang="ru-RU"/>
        </a:p>
      </dgm:t>
    </dgm:pt>
    <dgm:pt modelId="{0CBF2C3F-1E7E-4B30-9C4A-116238BD7248}" type="sibTrans" cxnId="{E80E0FB1-326D-474C-A38E-80387210BDD3}">
      <dgm:prSet/>
      <dgm:spPr/>
      <dgm:t>
        <a:bodyPr/>
        <a:lstStyle/>
        <a:p>
          <a:endParaRPr lang="ru-RU"/>
        </a:p>
      </dgm:t>
    </dgm:pt>
    <dgm:pt modelId="{B0C288A2-7FA2-464C-AF38-443A934A231F}" type="pres">
      <dgm:prSet presAssocID="{85E65658-3DDB-4E5A-B80F-24B61EA086F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C673600-8BE9-47E3-A910-8CCF58F5D0BD}" type="pres">
      <dgm:prSet presAssocID="{7DD08725-4DBD-409D-BD09-30CAD20F52AA}" presName="linNode" presStyleCnt="0"/>
      <dgm:spPr/>
    </dgm:pt>
    <dgm:pt modelId="{8D21CF8D-8741-4163-950C-898C47FF8A3C}" type="pres">
      <dgm:prSet presAssocID="{7DD08725-4DBD-409D-BD09-30CAD20F52AA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211985-7AB8-4C5B-BB9E-C804504230D9}" type="pres">
      <dgm:prSet presAssocID="{7DD08725-4DBD-409D-BD09-30CAD20F52AA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86B1E7-43C5-41B5-A41C-6D2435023857}" type="pres">
      <dgm:prSet presAssocID="{E2BE26A0-27B8-4B8D-BB24-81A2B5974657}" presName="sp" presStyleCnt="0"/>
      <dgm:spPr/>
    </dgm:pt>
    <dgm:pt modelId="{FAAE10C8-936B-49B9-99D9-5FC4980BC686}" type="pres">
      <dgm:prSet presAssocID="{1C72F618-DFF8-47D1-A4FE-54F0D44928D0}" presName="linNode" presStyleCnt="0"/>
      <dgm:spPr/>
    </dgm:pt>
    <dgm:pt modelId="{7BA8611C-A471-4404-BC63-9FE8CF50DA19}" type="pres">
      <dgm:prSet presAssocID="{1C72F618-DFF8-47D1-A4FE-54F0D44928D0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3AD33B-E43C-4E6C-951E-E2541310850F}" type="pres">
      <dgm:prSet presAssocID="{1C72F618-DFF8-47D1-A4FE-54F0D44928D0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186402-92AC-466F-A49D-6D194EDC2C42}" type="pres">
      <dgm:prSet presAssocID="{5FA67B59-1BB6-4A67-AE2E-0D02251B6B5E}" presName="sp" presStyleCnt="0"/>
      <dgm:spPr/>
    </dgm:pt>
    <dgm:pt modelId="{B9C9319E-ED2D-46C9-B4FB-855C139B7D73}" type="pres">
      <dgm:prSet presAssocID="{C9A891C9-6ACD-4E98-9CD3-08E45D3D05C9}" presName="linNode" presStyleCnt="0"/>
      <dgm:spPr/>
    </dgm:pt>
    <dgm:pt modelId="{4BBEACB3-9E4F-46D3-844B-A78FB43843C8}" type="pres">
      <dgm:prSet presAssocID="{C9A891C9-6ACD-4E98-9CD3-08E45D3D05C9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1B9264-7D79-4993-9BFC-DC63FEDBA263}" type="pres">
      <dgm:prSet presAssocID="{C9A891C9-6ACD-4E98-9CD3-08E45D3D05C9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CC91C71-B354-40BC-842E-237A2FECE802}" type="presOf" srcId="{7DD08725-4DBD-409D-BD09-30CAD20F52AA}" destId="{8D21CF8D-8741-4163-950C-898C47FF8A3C}" srcOrd="0" destOrd="0" presId="urn:microsoft.com/office/officeart/2005/8/layout/vList5"/>
    <dgm:cxn modelId="{40C8F29A-B7B3-4794-95CE-4781D590394F}" type="presOf" srcId="{FB511BB0-97D1-4F13-B621-98EC234EF439}" destId="{D11B9264-7D79-4993-9BFC-DC63FEDBA263}" srcOrd="0" destOrd="0" presId="urn:microsoft.com/office/officeart/2005/8/layout/vList5"/>
    <dgm:cxn modelId="{CE8F6D5C-5942-490E-92A0-AE83018AA58A}" srcId="{85E65658-3DDB-4E5A-B80F-24B61EA086FD}" destId="{7DD08725-4DBD-409D-BD09-30CAD20F52AA}" srcOrd="0" destOrd="0" parTransId="{EA3E10B7-8096-4AE5-B6A3-CBB10C048A81}" sibTransId="{E2BE26A0-27B8-4B8D-BB24-81A2B5974657}"/>
    <dgm:cxn modelId="{0C7FEE9E-46C7-42A4-A19A-0418A661E622}" type="presOf" srcId="{C9A891C9-6ACD-4E98-9CD3-08E45D3D05C9}" destId="{4BBEACB3-9E4F-46D3-844B-A78FB43843C8}" srcOrd="0" destOrd="0" presId="urn:microsoft.com/office/officeart/2005/8/layout/vList5"/>
    <dgm:cxn modelId="{DCF9BD78-68D0-49D2-9186-27155D4F3C4D}" srcId="{85E65658-3DDB-4E5A-B80F-24B61EA086FD}" destId="{C9A891C9-6ACD-4E98-9CD3-08E45D3D05C9}" srcOrd="2" destOrd="0" parTransId="{FE9BDE69-B294-45EB-8847-CA864788D98C}" sibTransId="{C114BB74-EBA6-4D48-AE98-72375F2A5392}"/>
    <dgm:cxn modelId="{38020348-64D8-45ED-A4A9-FAF92960FF5F}" type="presOf" srcId="{B9005075-96BA-4572-8325-4E64AFA430A9}" destId="{9A3AD33B-E43C-4E6C-951E-E2541310850F}" srcOrd="0" destOrd="0" presId="urn:microsoft.com/office/officeart/2005/8/layout/vList5"/>
    <dgm:cxn modelId="{269A21C6-47FB-45E9-90B5-F8903AD3F387}" type="presOf" srcId="{1C72F618-DFF8-47D1-A4FE-54F0D44928D0}" destId="{7BA8611C-A471-4404-BC63-9FE8CF50DA19}" srcOrd="0" destOrd="0" presId="urn:microsoft.com/office/officeart/2005/8/layout/vList5"/>
    <dgm:cxn modelId="{DDBE725B-B6C8-497E-8F3D-2D08DA6B117F}" srcId="{85E65658-3DDB-4E5A-B80F-24B61EA086FD}" destId="{1C72F618-DFF8-47D1-A4FE-54F0D44928D0}" srcOrd="1" destOrd="0" parTransId="{02DACA02-4A7B-4E4D-85A0-EE9DEFDC7620}" sibTransId="{5FA67B59-1BB6-4A67-AE2E-0D02251B6B5E}"/>
    <dgm:cxn modelId="{E80E0FB1-326D-474C-A38E-80387210BDD3}" srcId="{C9A891C9-6ACD-4E98-9CD3-08E45D3D05C9}" destId="{FB511BB0-97D1-4F13-B621-98EC234EF439}" srcOrd="0" destOrd="0" parTransId="{C7291401-023B-4374-A418-0DF390C89E49}" sibTransId="{0CBF2C3F-1E7E-4B30-9C4A-116238BD7248}"/>
    <dgm:cxn modelId="{8062B7FE-4F1E-4E03-B1E2-D5208CEDE17C}" type="presOf" srcId="{85E65658-3DDB-4E5A-B80F-24B61EA086FD}" destId="{B0C288A2-7FA2-464C-AF38-443A934A231F}" srcOrd="0" destOrd="0" presId="urn:microsoft.com/office/officeart/2005/8/layout/vList5"/>
    <dgm:cxn modelId="{D8169C06-D0A0-4BBA-B01D-9EC287A99333}" type="presOf" srcId="{432ECE98-0476-41B9-9FBD-8B24C12AAE20}" destId="{17211985-7AB8-4C5B-BB9E-C804504230D9}" srcOrd="0" destOrd="0" presId="urn:microsoft.com/office/officeart/2005/8/layout/vList5"/>
    <dgm:cxn modelId="{29700B41-393E-4FF6-AC0E-1687100E1949}" srcId="{1C72F618-DFF8-47D1-A4FE-54F0D44928D0}" destId="{B9005075-96BA-4572-8325-4E64AFA430A9}" srcOrd="0" destOrd="0" parTransId="{605BFF31-2B14-45EE-8E09-14C202B292FD}" sibTransId="{505829B5-E337-4640-A92C-B923F1071FBF}"/>
    <dgm:cxn modelId="{DB019BC9-4467-497A-8E4B-60192C4DA08E}" srcId="{7DD08725-4DBD-409D-BD09-30CAD20F52AA}" destId="{432ECE98-0476-41B9-9FBD-8B24C12AAE20}" srcOrd="0" destOrd="0" parTransId="{761F2BF7-CF98-43E7-8295-E7B0EC0D3E64}" sibTransId="{ED4FE511-986C-4799-93F5-470CE7FE270A}"/>
    <dgm:cxn modelId="{F9E44F62-9E0A-46B1-B186-985B75085C68}" type="presParOf" srcId="{B0C288A2-7FA2-464C-AF38-443A934A231F}" destId="{6C673600-8BE9-47E3-A910-8CCF58F5D0BD}" srcOrd="0" destOrd="0" presId="urn:microsoft.com/office/officeart/2005/8/layout/vList5"/>
    <dgm:cxn modelId="{20949762-15B3-4F94-B22B-7D21933C976F}" type="presParOf" srcId="{6C673600-8BE9-47E3-A910-8CCF58F5D0BD}" destId="{8D21CF8D-8741-4163-950C-898C47FF8A3C}" srcOrd="0" destOrd="0" presId="urn:microsoft.com/office/officeart/2005/8/layout/vList5"/>
    <dgm:cxn modelId="{DA6AF3BD-7BBA-4CC9-937A-B6C0FAEEDADF}" type="presParOf" srcId="{6C673600-8BE9-47E3-A910-8CCF58F5D0BD}" destId="{17211985-7AB8-4C5B-BB9E-C804504230D9}" srcOrd="1" destOrd="0" presId="urn:microsoft.com/office/officeart/2005/8/layout/vList5"/>
    <dgm:cxn modelId="{415E6766-7A51-4425-9830-941E3EC95492}" type="presParOf" srcId="{B0C288A2-7FA2-464C-AF38-443A934A231F}" destId="{EA86B1E7-43C5-41B5-A41C-6D2435023857}" srcOrd="1" destOrd="0" presId="urn:microsoft.com/office/officeart/2005/8/layout/vList5"/>
    <dgm:cxn modelId="{64D31DA6-7402-41C0-84A8-5373E8CF96C5}" type="presParOf" srcId="{B0C288A2-7FA2-464C-AF38-443A934A231F}" destId="{FAAE10C8-936B-49B9-99D9-5FC4980BC686}" srcOrd="2" destOrd="0" presId="urn:microsoft.com/office/officeart/2005/8/layout/vList5"/>
    <dgm:cxn modelId="{B7CE242E-3C28-4420-AE6D-A6BA168EE054}" type="presParOf" srcId="{FAAE10C8-936B-49B9-99D9-5FC4980BC686}" destId="{7BA8611C-A471-4404-BC63-9FE8CF50DA19}" srcOrd="0" destOrd="0" presId="urn:microsoft.com/office/officeart/2005/8/layout/vList5"/>
    <dgm:cxn modelId="{5E2CA744-7B73-478F-80F5-F59570F03C47}" type="presParOf" srcId="{FAAE10C8-936B-49B9-99D9-5FC4980BC686}" destId="{9A3AD33B-E43C-4E6C-951E-E2541310850F}" srcOrd="1" destOrd="0" presId="urn:microsoft.com/office/officeart/2005/8/layout/vList5"/>
    <dgm:cxn modelId="{A064A7A8-5AE4-4B9D-AC3F-37D3AF934BEA}" type="presParOf" srcId="{B0C288A2-7FA2-464C-AF38-443A934A231F}" destId="{BD186402-92AC-466F-A49D-6D194EDC2C42}" srcOrd="3" destOrd="0" presId="urn:microsoft.com/office/officeart/2005/8/layout/vList5"/>
    <dgm:cxn modelId="{C53ED590-9293-4837-AE56-C065982C4C11}" type="presParOf" srcId="{B0C288A2-7FA2-464C-AF38-443A934A231F}" destId="{B9C9319E-ED2D-46C9-B4FB-855C139B7D73}" srcOrd="4" destOrd="0" presId="urn:microsoft.com/office/officeart/2005/8/layout/vList5"/>
    <dgm:cxn modelId="{3762EBD3-A365-41D2-9401-A478D31E0B5E}" type="presParOf" srcId="{B9C9319E-ED2D-46C9-B4FB-855C139B7D73}" destId="{4BBEACB3-9E4F-46D3-844B-A78FB43843C8}" srcOrd="0" destOrd="0" presId="urn:microsoft.com/office/officeart/2005/8/layout/vList5"/>
    <dgm:cxn modelId="{048AEB1E-E518-48AA-97BD-02A81AFF80CF}" type="presParOf" srcId="{B9C9319E-ED2D-46C9-B4FB-855C139B7D73}" destId="{D11B9264-7D79-4993-9BFC-DC63FEDBA26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BA21B63-CF3A-4C15-BF5B-76C473B7BC16}" type="doc">
      <dgm:prSet loTypeId="urn:microsoft.com/office/officeart/2005/8/layout/hList7#1" loCatId="list" qsTypeId="urn:microsoft.com/office/officeart/2005/8/quickstyle/3d3" qsCatId="3D" csTypeId="urn:microsoft.com/office/officeart/2005/8/colors/accent1_2" csCatId="accent1" phldr="1"/>
      <dgm:spPr/>
    </dgm:pt>
    <dgm:pt modelId="{0417F9F3-AD68-41E7-94E2-9F2D527819D2}">
      <dgm:prSet phldrT="[Текст]" custT="1"/>
      <dgm:spPr/>
      <dgm:t>
        <a:bodyPr/>
        <a:lstStyle/>
        <a:p>
          <a:r>
            <a:rPr lang="ru-RU" sz="2000" dirty="0" smtClean="0">
              <a:latin typeface="+mn-lt"/>
              <a:ea typeface="+mn-ea"/>
              <a:cs typeface="+mn-cs"/>
            </a:rPr>
            <a:t>Индивидуализация образования на всех ступенях муниципальной системы общего образования</a:t>
          </a:r>
          <a:endParaRPr lang="ru-RU" sz="2000" dirty="0"/>
        </a:p>
      </dgm:t>
    </dgm:pt>
    <dgm:pt modelId="{89022CCD-9725-4998-B0C3-9157C1152D4B}" type="parTrans" cxnId="{4ADC2990-02D9-465C-90B0-9DC5388C1274}">
      <dgm:prSet/>
      <dgm:spPr/>
      <dgm:t>
        <a:bodyPr/>
        <a:lstStyle/>
        <a:p>
          <a:endParaRPr lang="ru-RU"/>
        </a:p>
      </dgm:t>
    </dgm:pt>
    <dgm:pt modelId="{98D69CAE-9923-47E7-9AE4-621E1AF73CD3}" type="sibTrans" cxnId="{4ADC2990-02D9-465C-90B0-9DC5388C1274}">
      <dgm:prSet/>
      <dgm:spPr/>
      <dgm:t>
        <a:bodyPr/>
        <a:lstStyle/>
        <a:p>
          <a:endParaRPr lang="ru-RU"/>
        </a:p>
      </dgm:t>
    </dgm:pt>
    <dgm:pt modelId="{2E276391-0FCC-4586-8126-054DD43A27A6}">
      <dgm:prSet phldrT="[Текст]" custT="1"/>
      <dgm:spPr/>
      <dgm:t>
        <a:bodyPr/>
        <a:lstStyle/>
        <a:p>
          <a:endParaRPr lang="ru-RU" sz="1700" dirty="0" smtClean="0">
            <a:latin typeface="+mn-lt"/>
            <a:ea typeface="+mn-ea"/>
            <a:cs typeface="+mn-cs"/>
          </a:endParaRPr>
        </a:p>
        <a:p>
          <a:r>
            <a:rPr lang="ru-RU" sz="2000" dirty="0" smtClean="0">
              <a:latin typeface="+mn-lt"/>
              <a:ea typeface="+mn-ea"/>
              <a:cs typeface="+mn-cs"/>
            </a:rPr>
            <a:t>Идея возрастной школы как наиболее адаптивной и адекватной формы дифференцированного образования детей, подростков и юношества </a:t>
          </a:r>
          <a:endParaRPr lang="ru-RU" sz="2000" dirty="0"/>
        </a:p>
      </dgm:t>
    </dgm:pt>
    <dgm:pt modelId="{A0463A78-BFC3-427F-89DB-A6D9D1A302B9}" type="parTrans" cxnId="{2CFF35D7-A06A-4614-88B0-F004F26D36D7}">
      <dgm:prSet/>
      <dgm:spPr/>
      <dgm:t>
        <a:bodyPr/>
        <a:lstStyle/>
        <a:p>
          <a:endParaRPr lang="ru-RU"/>
        </a:p>
      </dgm:t>
    </dgm:pt>
    <dgm:pt modelId="{872F1D82-EF22-42DD-BB0B-364C54363882}" type="sibTrans" cxnId="{2CFF35D7-A06A-4614-88B0-F004F26D36D7}">
      <dgm:prSet/>
      <dgm:spPr/>
      <dgm:t>
        <a:bodyPr/>
        <a:lstStyle/>
        <a:p>
          <a:endParaRPr lang="ru-RU"/>
        </a:p>
      </dgm:t>
    </dgm:pt>
    <dgm:pt modelId="{2E5EFE98-B617-4D83-898B-1A983092D310}" type="pres">
      <dgm:prSet presAssocID="{6BA21B63-CF3A-4C15-BF5B-76C473B7BC16}" presName="Name0" presStyleCnt="0">
        <dgm:presLayoutVars>
          <dgm:dir/>
          <dgm:resizeHandles val="exact"/>
        </dgm:presLayoutVars>
      </dgm:prSet>
      <dgm:spPr/>
    </dgm:pt>
    <dgm:pt modelId="{57068174-55B1-431D-B2F5-DAE3BE5412FE}" type="pres">
      <dgm:prSet presAssocID="{6BA21B63-CF3A-4C15-BF5B-76C473B7BC16}" presName="fgShape" presStyleLbl="fgShp" presStyleIdx="0" presStyleCnt="1" custLinFactNeighborX="-167" custLinFactNeighborY="27053"/>
      <dgm:spPr/>
    </dgm:pt>
    <dgm:pt modelId="{23E6E118-A93F-412E-8657-95268567C97A}" type="pres">
      <dgm:prSet presAssocID="{6BA21B63-CF3A-4C15-BF5B-76C473B7BC16}" presName="linComp" presStyleCnt="0"/>
      <dgm:spPr/>
    </dgm:pt>
    <dgm:pt modelId="{52DA5A6F-A6BE-4A06-8910-A4432375F51C}" type="pres">
      <dgm:prSet presAssocID="{0417F9F3-AD68-41E7-94E2-9F2D527819D2}" presName="compNode" presStyleCnt="0"/>
      <dgm:spPr/>
    </dgm:pt>
    <dgm:pt modelId="{3ED5F9CE-81AD-4CF7-BE87-C816A54D0391}" type="pres">
      <dgm:prSet presAssocID="{0417F9F3-AD68-41E7-94E2-9F2D527819D2}" presName="bkgdShape" presStyleLbl="node1" presStyleIdx="0" presStyleCnt="2"/>
      <dgm:spPr/>
      <dgm:t>
        <a:bodyPr/>
        <a:lstStyle/>
        <a:p>
          <a:endParaRPr lang="ru-RU"/>
        </a:p>
      </dgm:t>
    </dgm:pt>
    <dgm:pt modelId="{4E920E52-DB96-4D63-A8F6-858AE4CBC6DC}" type="pres">
      <dgm:prSet presAssocID="{0417F9F3-AD68-41E7-94E2-9F2D527819D2}" presName="nodeTx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5D2618-B80D-4461-A12B-6F60B10192A0}" type="pres">
      <dgm:prSet presAssocID="{0417F9F3-AD68-41E7-94E2-9F2D527819D2}" presName="invisiNode" presStyleLbl="node1" presStyleIdx="0" presStyleCnt="2"/>
      <dgm:spPr/>
    </dgm:pt>
    <dgm:pt modelId="{2A3E1A46-7878-4CF8-8194-6257831CA692}" type="pres">
      <dgm:prSet presAssocID="{0417F9F3-AD68-41E7-94E2-9F2D527819D2}" presName="imagNode" presStyleLbl="fgImgPlace1" presStyleIdx="0" presStyleCnt="2" custScaleX="153223" custScaleY="14225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DF9DF36-5F7D-4B6F-BD01-DC1B442977A9}" type="pres">
      <dgm:prSet presAssocID="{98D69CAE-9923-47E7-9AE4-621E1AF73CD3}" presName="sibTrans" presStyleLbl="sibTrans2D1" presStyleIdx="0" presStyleCnt="0"/>
      <dgm:spPr/>
      <dgm:t>
        <a:bodyPr/>
        <a:lstStyle/>
        <a:p>
          <a:endParaRPr lang="ru-RU"/>
        </a:p>
      </dgm:t>
    </dgm:pt>
    <dgm:pt modelId="{2386DE78-3FA6-4EB7-92AD-70533BAE4C82}" type="pres">
      <dgm:prSet presAssocID="{2E276391-0FCC-4586-8126-054DD43A27A6}" presName="compNode" presStyleCnt="0"/>
      <dgm:spPr/>
    </dgm:pt>
    <dgm:pt modelId="{92616665-3EFD-430B-A424-7F38EA3F565B}" type="pres">
      <dgm:prSet presAssocID="{2E276391-0FCC-4586-8126-054DD43A27A6}" presName="bkgdShape" presStyleLbl="node1" presStyleIdx="1" presStyleCnt="2"/>
      <dgm:spPr/>
      <dgm:t>
        <a:bodyPr/>
        <a:lstStyle/>
        <a:p>
          <a:endParaRPr lang="ru-RU"/>
        </a:p>
      </dgm:t>
    </dgm:pt>
    <dgm:pt modelId="{55122596-2744-475B-919D-34B3DC7B659A}" type="pres">
      <dgm:prSet presAssocID="{2E276391-0FCC-4586-8126-054DD43A27A6}" presName="nodeTx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30BC5C-4601-42BE-9092-C8EE46EB888F}" type="pres">
      <dgm:prSet presAssocID="{2E276391-0FCC-4586-8126-054DD43A27A6}" presName="invisiNode" presStyleLbl="node1" presStyleIdx="1" presStyleCnt="2"/>
      <dgm:spPr/>
    </dgm:pt>
    <dgm:pt modelId="{457C4467-3740-4267-8392-7DD75979E92C}" type="pres">
      <dgm:prSet presAssocID="{2E276391-0FCC-4586-8126-054DD43A27A6}" presName="imagNode" presStyleLbl="fgImgPlace1" presStyleIdx="1" presStyleCnt="2" custScaleX="159825" custScaleY="151208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</dgm:ptLst>
  <dgm:cxnLst>
    <dgm:cxn modelId="{F5B6A90D-D3BE-45D7-A487-960EB63EB328}" type="presOf" srcId="{6BA21B63-CF3A-4C15-BF5B-76C473B7BC16}" destId="{2E5EFE98-B617-4D83-898B-1A983092D310}" srcOrd="0" destOrd="0" presId="urn:microsoft.com/office/officeart/2005/8/layout/hList7#1"/>
    <dgm:cxn modelId="{714B931F-60AD-42F2-8294-1211A3194ED8}" type="presOf" srcId="{2E276391-0FCC-4586-8126-054DD43A27A6}" destId="{55122596-2744-475B-919D-34B3DC7B659A}" srcOrd="1" destOrd="0" presId="urn:microsoft.com/office/officeart/2005/8/layout/hList7#1"/>
    <dgm:cxn modelId="{57696974-053C-4106-95DD-06468192B409}" type="presOf" srcId="{0417F9F3-AD68-41E7-94E2-9F2D527819D2}" destId="{4E920E52-DB96-4D63-A8F6-858AE4CBC6DC}" srcOrd="1" destOrd="0" presId="urn:microsoft.com/office/officeart/2005/8/layout/hList7#1"/>
    <dgm:cxn modelId="{2CFF35D7-A06A-4614-88B0-F004F26D36D7}" srcId="{6BA21B63-CF3A-4C15-BF5B-76C473B7BC16}" destId="{2E276391-0FCC-4586-8126-054DD43A27A6}" srcOrd="1" destOrd="0" parTransId="{A0463A78-BFC3-427F-89DB-A6D9D1A302B9}" sibTransId="{872F1D82-EF22-42DD-BB0B-364C54363882}"/>
    <dgm:cxn modelId="{2C9EDE40-28DD-4F7D-9C95-F515CBF08AC8}" type="presOf" srcId="{2E276391-0FCC-4586-8126-054DD43A27A6}" destId="{92616665-3EFD-430B-A424-7F38EA3F565B}" srcOrd="0" destOrd="0" presId="urn:microsoft.com/office/officeart/2005/8/layout/hList7#1"/>
    <dgm:cxn modelId="{C0E63EF9-05AA-4CD7-971D-68E34BA3FE00}" type="presOf" srcId="{0417F9F3-AD68-41E7-94E2-9F2D527819D2}" destId="{3ED5F9CE-81AD-4CF7-BE87-C816A54D0391}" srcOrd="0" destOrd="0" presId="urn:microsoft.com/office/officeart/2005/8/layout/hList7#1"/>
    <dgm:cxn modelId="{4ADC2990-02D9-465C-90B0-9DC5388C1274}" srcId="{6BA21B63-CF3A-4C15-BF5B-76C473B7BC16}" destId="{0417F9F3-AD68-41E7-94E2-9F2D527819D2}" srcOrd="0" destOrd="0" parTransId="{89022CCD-9725-4998-B0C3-9157C1152D4B}" sibTransId="{98D69CAE-9923-47E7-9AE4-621E1AF73CD3}"/>
    <dgm:cxn modelId="{CF1DABC2-A6EC-48A0-89DB-EA9E054F0BC4}" type="presOf" srcId="{98D69CAE-9923-47E7-9AE4-621E1AF73CD3}" destId="{7DF9DF36-5F7D-4B6F-BD01-DC1B442977A9}" srcOrd="0" destOrd="0" presId="urn:microsoft.com/office/officeart/2005/8/layout/hList7#1"/>
    <dgm:cxn modelId="{06F8652E-7534-4A87-AF80-840ACC728FB4}" type="presParOf" srcId="{2E5EFE98-B617-4D83-898B-1A983092D310}" destId="{57068174-55B1-431D-B2F5-DAE3BE5412FE}" srcOrd="0" destOrd="0" presId="urn:microsoft.com/office/officeart/2005/8/layout/hList7#1"/>
    <dgm:cxn modelId="{5385BA03-2374-4C23-8422-84AD0E743B80}" type="presParOf" srcId="{2E5EFE98-B617-4D83-898B-1A983092D310}" destId="{23E6E118-A93F-412E-8657-95268567C97A}" srcOrd="1" destOrd="0" presId="urn:microsoft.com/office/officeart/2005/8/layout/hList7#1"/>
    <dgm:cxn modelId="{77CE3EB5-72F1-4D19-9B07-E7073A2B6C8F}" type="presParOf" srcId="{23E6E118-A93F-412E-8657-95268567C97A}" destId="{52DA5A6F-A6BE-4A06-8910-A4432375F51C}" srcOrd="0" destOrd="0" presId="urn:microsoft.com/office/officeart/2005/8/layout/hList7#1"/>
    <dgm:cxn modelId="{265DD625-A79A-437D-AFA9-B8D396094826}" type="presParOf" srcId="{52DA5A6F-A6BE-4A06-8910-A4432375F51C}" destId="{3ED5F9CE-81AD-4CF7-BE87-C816A54D0391}" srcOrd="0" destOrd="0" presId="urn:microsoft.com/office/officeart/2005/8/layout/hList7#1"/>
    <dgm:cxn modelId="{346633CC-4DD3-4633-8AD6-135417D1455F}" type="presParOf" srcId="{52DA5A6F-A6BE-4A06-8910-A4432375F51C}" destId="{4E920E52-DB96-4D63-A8F6-858AE4CBC6DC}" srcOrd="1" destOrd="0" presId="urn:microsoft.com/office/officeart/2005/8/layout/hList7#1"/>
    <dgm:cxn modelId="{838496DA-B33A-4B40-87F7-7439588F5624}" type="presParOf" srcId="{52DA5A6F-A6BE-4A06-8910-A4432375F51C}" destId="{FC5D2618-B80D-4461-A12B-6F60B10192A0}" srcOrd="2" destOrd="0" presId="urn:microsoft.com/office/officeart/2005/8/layout/hList7#1"/>
    <dgm:cxn modelId="{5AC2B9E4-D054-4E33-A961-89EA4B06DC73}" type="presParOf" srcId="{52DA5A6F-A6BE-4A06-8910-A4432375F51C}" destId="{2A3E1A46-7878-4CF8-8194-6257831CA692}" srcOrd="3" destOrd="0" presId="urn:microsoft.com/office/officeart/2005/8/layout/hList7#1"/>
    <dgm:cxn modelId="{41356A6D-A063-43F9-A7BA-E986BEDE5F45}" type="presParOf" srcId="{23E6E118-A93F-412E-8657-95268567C97A}" destId="{7DF9DF36-5F7D-4B6F-BD01-DC1B442977A9}" srcOrd="1" destOrd="0" presId="urn:microsoft.com/office/officeart/2005/8/layout/hList7#1"/>
    <dgm:cxn modelId="{4FBE3A13-33EC-4E88-AF4B-10575ED5B3AB}" type="presParOf" srcId="{23E6E118-A93F-412E-8657-95268567C97A}" destId="{2386DE78-3FA6-4EB7-92AD-70533BAE4C82}" srcOrd="2" destOrd="0" presId="urn:microsoft.com/office/officeart/2005/8/layout/hList7#1"/>
    <dgm:cxn modelId="{9D652868-65D8-4F0E-8864-F8C3732BF88A}" type="presParOf" srcId="{2386DE78-3FA6-4EB7-92AD-70533BAE4C82}" destId="{92616665-3EFD-430B-A424-7F38EA3F565B}" srcOrd="0" destOrd="0" presId="urn:microsoft.com/office/officeart/2005/8/layout/hList7#1"/>
    <dgm:cxn modelId="{30CC95F3-FA97-4C9C-B24C-1FC77C5AE4A6}" type="presParOf" srcId="{2386DE78-3FA6-4EB7-92AD-70533BAE4C82}" destId="{55122596-2744-475B-919D-34B3DC7B659A}" srcOrd="1" destOrd="0" presId="urn:microsoft.com/office/officeart/2005/8/layout/hList7#1"/>
    <dgm:cxn modelId="{8E3E544D-6841-4F5E-BDA2-4EFC7FF6D734}" type="presParOf" srcId="{2386DE78-3FA6-4EB7-92AD-70533BAE4C82}" destId="{F630BC5C-4601-42BE-9092-C8EE46EB888F}" srcOrd="2" destOrd="0" presId="urn:microsoft.com/office/officeart/2005/8/layout/hList7#1"/>
    <dgm:cxn modelId="{C55116C9-5C7B-4548-BE25-497112DB3D9F}" type="presParOf" srcId="{2386DE78-3FA6-4EB7-92AD-70533BAE4C82}" destId="{457C4467-3740-4267-8392-7DD75979E92C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F0115DC-568F-4793-A7DC-94AE0B471D7A}" type="doc">
      <dgm:prSet loTypeId="urn:microsoft.com/office/officeart/2005/8/layout/radial4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1C1C38A-C49C-472A-8DE6-FB2157DB298B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2000" b="1" dirty="0" smtClean="0">
              <a:latin typeface="+mn-lt"/>
              <a:ea typeface="+mn-ea"/>
              <a:cs typeface="+mn-cs"/>
            </a:rPr>
            <a:t>Повышение эффективности образовательной деятельности и качества образовательных услуг на основе создания условий для индивидуализации образования.</a:t>
          </a:r>
          <a:endParaRPr lang="ru-RU" sz="2000" dirty="0"/>
        </a:p>
      </dgm:t>
    </dgm:pt>
    <dgm:pt modelId="{3185D463-4E12-4BFA-8AA1-A56A76FC7B04}" type="parTrans" cxnId="{35DE645A-CB7B-4BBA-B12B-A097FDDA1744}">
      <dgm:prSet/>
      <dgm:spPr/>
      <dgm:t>
        <a:bodyPr/>
        <a:lstStyle/>
        <a:p>
          <a:endParaRPr lang="ru-RU"/>
        </a:p>
      </dgm:t>
    </dgm:pt>
    <dgm:pt modelId="{DDD81812-BE22-45CB-BB83-348F54311A69}" type="sibTrans" cxnId="{35DE645A-CB7B-4BBA-B12B-A097FDDA1744}">
      <dgm:prSet/>
      <dgm:spPr/>
      <dgm:t>
        <a:bodyPr/>
        <a:lstStyle/>
        <a:p>
          <a:endParaRPr lang="ru-RU"/>
        </a:p>
      </dgm:t>
    </dgm:pt>
    <dgm:pt modelId="{A090201E-089F-4E6E-8156-F134AADDA2F8}">
      <dgm:prSet phldrT="[Текст]"/>
      <dgm:spPr/>
      <dgm:t>
        <a:bodyPr/>
        <a:lstStyle/>
        <a:p>
          <a:r>
            <a:rPr lang="ru-RU" smtClean="0">
              <a:latin typeface="+mn-lt"/>
              <a:ea typeface="+mn-ea"/>
              <a:cs typeface="+mn-cs"/>
            </a:rPr>
            <a:t>Концепция Программы развития образования на 2014-2018 годы</a:t>
          </a:r>
          <a:endParaRPr lang="ru-RU" dirty="0"/>
        </a:p>
      </dgm:t>
    </dgm:pt>
    <dgm:pt modelId="{2D502E15-5003-47CD-817E-0FC961000BAA}" type="parTrans" cxnId="{33344D44-B61D-4C9B-A04C-33C912723BE7}">
      <dgm:prSet/>
      <dgm:spPr/>
      <dgm:t>
        <a:bodyPr/>
        <a:lstStyle/>
        <a:p>
          <a:endParaRPr lang="ru-RU"/>
        </a:p>
      </dgm:t>
    </dgm:pt>
    <dgm:pt modelId="{60C4D539-037D-40C0-A869-E5CA234B9523}" type="sibTrans" cxnId="{33344D44-B61D-4C9B-A04C-33C912723BE7}">
      <dgm:prSet/>
      <dgm:spPr/>
      <dgm:t>
        <a:bodyPr/>
        <a:lstStyle/>
        <a:p>
          <a:endParaRPr lang="ru-RU"/>
        </a:p>
      </dgm:t>
    </dgm:pt>
    <dgm:pt modelId="{405288C9-E922-4BDA-8093-83A1CAE3CC75}">
      <dgm:prSet phldrT="[Текст]"/>
      <dgm:spPr/>
      <dgm:t>
        <a:bodyPr/>
        <a:lstStyle/>
        <a:p>
          <a:r>
            <a:rPr lang="ru-RU" smtClean="0">
              <a:latin typeface="+mn-lt"/>
              <a:ea typeface="+mn-ea"/>
              <a:cs typeface="+mn-cs"/>
            </a:rPr>
            <a:t>Программа развития образования на 2014-2018 годы</a:t>
          </a:r>
          <a:endParaRPr lang="ru-RU" dirty="0"/>
        </a:p>
      </dgm:t>
    </dgm:pt>
    <dgm:pt modelId="{A283695C-BA05-47AF-83EF-478E1DC06552}" type="parTrans" cxnId="{7AF74E82-9A45-4B12-85BB-B1602506C84A}">
      <dgm:prSet/>
      <dgm:spPr/>
      <dgm:t>
        <a:bodyPr/>
        <a:lstStyle/>
        <a:p>
          <a:endParaRPr lang="ru-RU"/>
        </a:p>
      </dgm:t>
    </dgm:pt>
    <dgm:pt modelId="{322B5DC4-5F8A-47F1-8D9A-44F109C49CD3}" type="sibTrans" cxnId="{7AF74E82-9A45-4B12-85BB-B1602506C84A}">
      <dgm:prSet/>
      <dgm:spPr/>
      <dgm:t>
        <a:bodyPr/>
        <a:lstStyle/>
        <a:p>
          <a:endParaRPr lang="ru-RU"/>
        </a:p>
      </dgm:t>
    </dgm:pt>
    <dgm:pt modelId="{E3303285-547B-4472-A313-4E68E8E012B1}" type="pres">
      <dgm:prSet presAssocID="{3F0115DC-568F-4793-A7DC-94AE0B471D7A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26C3DC1-D938-423F-976A-6565DEF117AB}" type="pres">
      <dgm:prSet presAssocID="{41C1C38A-C49C-472A-8DE6-FB2157DB298B}" presName="centerShape" presStyleLbl="node0" presStyleIdx="0" presStyleCnt="1" custScaleX="170602" custScaleY="116675"/>
      <dgm:spPr/>
      <dgm:t>
        <a:bodyPr/>
        <a:lstStyle/>
        <a:p>
          <a:endParaRPr lang="ru-RU"/>
        </a:p>
      </dgm:t>
    </dgm:pt>
    <dgm:pt modelId="{C3FDE26F-C135-425B-A87B-C0DB22B42065}" type="pres">
      <dgm:prSet presAssocID="{2D502E15-5003-47CD-817E-0FC961000BAA}" presName="parTrans" presStyleLbl="bgSibTrans2D1" presStyleIdx="0" presStyleCnt="2" custScaleX="81677" custLinFactY="12716" custLinFactNeighborX="-11187" custLinFactNeighborY="100000"/>
      <dgm:spPr/>
      <dgm:t>
        <a:bodyPr/>
        <a:lstStyle/>
        <a:p>
          <a:endParaRPr lang="ru-RU"/>
        </a:p>
      </dgm:t>
    </dgm:pt>
    <dgm:pt modelId="{D53C9CFB-6846-4C04-B8E1-97EA192EE484}" type="pres">
      <dgm:prSet presAssocID="{A090201E-089F-4E6E-8156-F134AADDA2F8}" presName="node" presStyleLbl="node1" presStyleIdx="0" presStyleCnt="2" custRadScaleRad="108323" custRadScaleInc="64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441800-71CB-46B9-BA54-7EF93747E83B}" type="pres">
      <dgm:prSet presAssocID="{A283695C-BA05-47AF-83EF-478E1DC06552}" presName="parTrans" presStyleLbl="bgSibTrans2D1" presStyleIdx="1" presStyleCnt="2" custLinFactNeighborX="10701" custLinFactNeighborY="94544"/>
      <dgm:spPr/>
      <dgm:t>
        <a:bodyPr/>
        <a:lstStyle/>
        <a:p>
          <a:endParaRPr lang="ru-RU"/>
        </a:p>
      </dgm:t>
    </dgm:pt>
    <dgm:pt modelId="{7A9011C7-078C-469A-A77D-CFAF954B2283}" type="pres">
      <dgm:prSet presAssocID="{405288C9-E922-4BDA-8093-83A1CAE3CC75}" presName="node" presStyleLbl="node1" presStyleIdx="1" presStyleCnt="2" custRadScaleRad="108447" custRadScaleInc="-63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3344D44-B61D-4C9B-A04C-33C912723BE7}" srcId="{41C1C38A-C49C-472A-8DE6-FB2157DB298B}" destId="{A090201E-089F-4E6E-8156-F134AADDA2F8}" srcOrd="0" destOrd="0" parTransId="{2D502E15-5003-47CD-817E-0FC961000BAA}" sibTransId="{60C4D539-037D-40C0-A869-E5CA234B9523}"/>
    <dgm:cxn modelId="{7AF74E82-9A45-4B12-85BB-B1602506C84A}" srcId="{41C1C38A-C49C-472A-8DE6-FB2157DB298B}" destId="{405288C9-E922-4BDA-8093-83A1CAE3CC75}" srcOrd="1" destOrd="0" parTransId="{A283695C-BA05-47AF-83EF-478E1DC06552}" sibTransId="{322B5DC4-5F8A-47F1-8D9A-44F109C49CD3}"/>
    <dgm:cxn modelId="{CE38D891-DBFF-4A8F-9865-F5ACEF3478B5}" type="presOf" srcId="{3F0115DC-568F-4793-A7DC-94AE0B471D7A}" destId="{E3303285-547B-4472-A313-4E68E8E012B1}" srcOrd="0" destOrd="0" presId="urn:microsoft.com/office/officeart/2005/8/layout/radial4"/>
    <dgm:cxn modelId="{EE964943-34B5-4DB1-BD83-D887BA5C1077}" type="presOf" srcId="{2D502E15-5003-47CD-817E-0FC961000BAA}" destId="{C3FDE26F-C135-425B-A87B-C0DB22B42065}" srcOrd="0" destOrd="0" presId="urn:microsoft.com/office/officeart/2005/8/layout/radial4"/>
    <dgm:cxn modelId="{8F6162C7-D50D-4581-9CA5-2C5F488292CF}" type="presOf" srcId="{41C1C38A-C49C-472A-8DE6-FB2157DB298B}" destId="{226C3DC1-D938-423F-976A-6565DEF117AB}" srcOrd="0" destOrd="0" presId="urn:microsoft.com/office/officeart/2005/8/layout/radial4"/>
    <dgm:cxn modelId="{E9EA0759-145E-42D5-99B4-CD0979A40F0B}" type="presOf" srcId="{A283695C-BA05-47AF-83EF-478E1DC06552}" destId="{F6441800-71CB-46B9-BA54-7EF93747E83B}" srcOrd="0" destOrd="0" presId="urn:microsoft.com/office/officeart/2005/8/layout/radial4"/>
    <dgm:cxn modelId="{36BAAD16-00BA-47C5-A02C-21032276E357}" type="presOf" srcId="{A090201E-089F-4E6E-8156-F134AADDA2F8}" destId="{D53C9CFB-6846-4C04-B8E1-97EA192EE484}" srcOrd="0" destOrd="0" presId="urn:microsoft.com/office/officeart/2005/8/layout/radial4"/>
    <dgm:cxn modelId="{D39083BC-1EAC-4B4D-A871-7104444CB5BE}" type="presOf" srcId="{405288C9-E922-4BDA-8093-83A1CAE3CC75}" destId="{7A9011C7-078C-469A-A77D-CFAF954B2283}" srcOrd="0" destOrd="0" presId="urn:microsoft.com/office/officeart/2005/8/layout/radial4"/>
    <dgm:cxn modelId="{35DE645A-CB7B-4BBA-B12B-A097FDDA1744}" srcId="{3F0115DC-568F-4793-A7DC-94AE0B471D7A}" destId="{41C1C38A-C49C-472A-8DE6-FB2157DB298B}" srcOrd="0" destOrd="0" parTransId="{3185D463-4E12-4BFA-8AA1-A56A76FC7B04}" sibTransId="{DDD81812-BE22-45CB-BB83-348F54311A69}"/>
    <dgm:cxn modelId="{7DA41086-CDA5-499C-9895-8502BC64297C}" type="presParOf" srcId="{E3303285-547B-4472-A313-4E68E8E012B1}" destId="{226C3DC1-D938-423F-976A-6565DEF117AB}" srcOrd="0" destOrd="0" presId="urn:microsoft.com/office/officeart/2005/8/layout/radial4"/>
    <dgm:cxn modelId="{FA7F93FE-EE88-4075-9C64-A19E41972E40}" type="presParOf" srcId="{E3303285-547B-4472-A313-4E68E8E012B1}" destId="{C3FDE26F-C135-425B-A87B-C0DB22B42065}" srcOrd="1" destOrd="0" presId="urn:microsoft.com/office/officeart/2005/8/layout/radial4"/>
    <dgm:cxn modelId="{40DDC3E6-99CD-4C98-9381-9205867F2EC2}" type="presParOf" srcId="{E3303285-547B-4472-A313-4E68E8E012B1}" destId="{D53C9CFB-6846-4C04-B8E1-97EA192EE484}" srcOrd="2" destOrd="0" presId="urn:microsoft.com/office/officeart/2005/8/layout/radial4"/>
    <dgm:cxn modelId="{067D6351-3D93-42FB-B1C2-EB5FA719B41E}" type="presParOf" srcId="{E3303285-547B-4472-A313-4E68E8E012B1}" destId="{F6441800-71CB-46B9-BA54-7EF93747E83B}" srcOrd="3" destOrd="0" presId="urn:microsoft.com/office/officeart/2005/8/layout/radial4"/>
    <dgm:cxn modelId="{43C2626B-B13B-4B9D-B6A6-428AA614B2D7}" type="presParOf" srcId="{E3303285-547B-4472-A313-4E68E8E012B1}" destId="{7A9011C7-078C-469A-A77D-CFAF954B2283}" srcOrd="4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7B2877B-77B6-48DA-B6B0-FA25E1A7B8E5}" type="doc">
      <dgm:prSet loTypeId="urn:microsoft.com/office/officeart/2005/8/layout/vProcess5" loCatId="process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8AEA4A58-6A72-4800-9848-0EDEA9E0915D}">
      <dgm:prSet phldrT="[Текст]"/>
      <dgm:spPr/>
      <dgm:t>
        <a:bodyPr/>
        <a:lstStyle/>
        <a:p>
          <a:r>
            <a:rPr lang="ru-RU" dirty="0" smtClean="0"/>
            <a:t>Муниципальная модель развития предпосылок индивидуализации в дошкольном общем образовании</a:t>
          </a:r>
          <a:endParaRPr lang="ru-RU" dirty="0"/>
        </a:p>
      </dgm:t>
    </dgm:pt>
    <dgm:pt modelId="{9DB0F1DB-187F-4553-8C6B-17B39AFDE143}" type="parTrans" cxnId="{795CE63C-4869-469E-B7A4-9AA46AB44077}">
      <dgm:prSet/>
      <dgm:spPr/>
      <dgm:t>
        <a:bodyPr/>
        <a:lstStyle/>
        <a:p>
          <a:endParaRPr lang="ru-RU"/>
        </a:p>
      </dgm:t>
    </dgm:pt>
    <dgm:pt modelId="{6948CB8F-DE1F-47B2-8FD5-0902D2805674}" type="sibTrans" cxnId="{795CE63C-4869-469E-B7A4-9AA46AB44077}">
      <dgm:prSet/>
      <dgm:spPr/>
      <dgm:t>
        <a:bodyPr/>
        <a:lstStyle/>
        <a:p>
          <a:endParaRPr lang="ru-RU"/>
        </a:p>
      </dgm:t>
    </dgm:pt>
    <dgm:pt modelId="{9973188F-AD4A-47DF-9436-0115E11E7A8F}">
      <dgm:prSet phldrT="[Текст]"/>
      <dgm:spPr/>
      <dgm:t>
        <a:bodyPr/>
        <a:lstStyle/>
        <a:p>
          <a:r>
            <a:rPr lang="ru-RU" dirty="0" smtClean="0"/>
            <a:t>Муниципальная модель образовательного процесса в начальном общем образовании на основе обучения с элементами индивидуализации</a:t>
          </a:r>
          <a:endParaRPr lang="ru-RU" dirty="0"/>
        </a:p>
      </dgm:t>
    </dgm:pt>
    <dgm:pt modelId="{36650914-78AC-4BAE-BF9A-44F73CED63DE}" type="parTrans" cxnId="{D4FF1CF7-04D3-4C73-BDFD-AA35AABD6834}">
      <dgm:prSet/>
      <dgm:spPr/>
      <dgm:t>
        <a:bodyPr/>
        <a:lstStyle/>
        <a:p>
          <a:endParaRPr lang="ru-RU"/>
        </a:p>
      </dgm:t>
    </dgm:pt>
    <dgm:pt modelId="{267C806E-3631-4B68-B6F7-C4E53C924685}" type="sibTrans" cxnId="{D4FF1CF7-04D3-4C73-BDFD-AA35AABD6834}">
      <dgm:prSet/>
      <dgm:spPr/>
      <dgm:t>
        <a:bodyPr/>
        <a:lstStyle/>
        <a:p>
          <a:endParaRPr lang="ru-RU"/>
        </a:p>
      </dgm:t>
    </dgm:pt>
    <dgm:pt modelId="{62F1B60A-12F0-4464-9B15-0514F6395AEE}">
      <dgm:prSet phldrT="[Текст]"/>
      <dgm:spPr/>
      <dgm:t>
        <a:bodyPr/>
        <a:lstStyle/>
        <a:p>
          <a:r>
            <a:rPr lang="ru-RU" dirty="0" smtClean="0"/>
            <a:t>Муниципальная модель образовательного процесса основного общего образования, построенного на принципах индивидуализации </a:t>
          </a:r>
          <a:endParaRPr lang="ru-RU" dirty="0"/>
        </a:p>
      </dgm:t>
    </dgm:pt>
    <dgm:pt modelId="{9F650B77-479F-444B-BFB1-C85D74D3FB90}" type="parTrans" cxnId="{8BC45CF6-C800-4AD2-9880-F36AED0A37E0}">
      <dgm:prSet/>
      <dgm:spPr/>
      <dgm:t>
        <a:bodyPr/>
        <a:lstStyle/>
        <a:p>
          <a:endParaRPr lang="ru-RU"/>
        </a:p>
      </dgm:t>
    </dgm:pt>
    <dgm:pt modelId="{461A19B8-616E-488E-9664-DB832D7BDED4}" type="sibTrans" cxnId="{8BC45CF6-C800-4AD2-9880-F36AED0A37E0}">
      <dgm:prSet/>
      <dgm:spPr/>
      <dgm:t>
        <a:bodyPr/>
        <a:lstStyle/>
        <a:p>
          <a:endParaRPr lang="ru-RU"/>
        </a:p>
      </dgm:t>
    </dgm:pt>
    <dgm:pt modelId="{13A35F69-41D9-4499-812A-C0FC2B8E412E}">
      <dgm:prSet/>
      <dgm:spPr/>
      <dgm:t>
        <a:bodyPr/>
        <a:lstStyle/>
        <a:p>
          <a:r>
            <a:rPr lang="ru-RU" dirty="0" smtClean="0"/>
            <a:t>Модель индивидуализации образования автономной старшей школы (НОЦ)</a:t>
          </a:r>
          <a:endParaRPr lang="ru-RU" dirty="0"/>
        </a:p>
      </dgm:t>
    </dgm:pt>
    <dgm:pt modelId="{7B163065-0024-49D5-AEE4-D212BE132EF8}" type="parTrans" cxnId="{4AC5809D-6AA8-4D4F-81F7-F999D295150E}">
      <dgm:prSet/>
      <dgm:spPr/>
      <dgm:t>
        <a:bodyPr/>
        <a:lstStyle/>
        <a:p>
          <a:endParaRPr lang="ru-RU"/>
        </a:p>
      </dgm:t>
    </dgm:pt>
    <dgm:pt modelId="{0C17D6E0-926C-4220-9F42-FDCBCFD5995F}" type="sibTrans" cxnId="{4AC5809D-6AA8-4D4F-81F7-F999D295150E}">
      <dgm:prSet/>
      <dgm:spPr/>
      <dgm:t>
        <a:bodyPr/>
        <a:lstStyle/>
        <a:p>
          <a:endParaRPr lang="ru-RU"/>
        </a:p>
      </dgm:t>
    </dgm:pt>
    <dgm:pt modelId="{B8791193-06EF-42DA-82C0-8C49DBF84077}" type="pres">
      <dgm:prSet presAssocID="{B7B2877B-77B6-48DA-B6B0-FA25E1A7B8E5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EBFB17A-CB37-4275-B2F5-0C89113F402A}" type="pres">
      <dgm:prSet presAssocID="{B7B2877B-77B6-48DA-B6B0-FA25E1A7B8E5}" presName="dummyMaxCanvas" presStyleCnt="0">
        <dgm:presLayoutVars/>
      </dgm:prSet>
      <dgm:spPr/>
      <dgm:t>
        <a:bodyPr/>
        <a:lstStyle/>
        <a:p>
          <a:endParaRPr lang="ru-RU"/>
        </a:p>
      </dgm:t>
    </dgm:pt>
    <dgm:pt modelId="{BDB93144-5EDD-4BCD-8BF5-E954B5BF4303}" type="pres">
      <dgm:prSet presAssocID="{B7B2877B-77B6-48DA-B6B0-FA25E1A7B8E5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F8517C-86CD-47AB-98A6-D0FA0794288B}" type="pres">
      <dgm:prSet presAssocID="{B7B2877B-77B6-48DA-B6B0-FA25E1A7B8E5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9F1569-EE9C-4CCE-92A1-878DD8EE81AB}" type="pres">
      <dgm:prSet presAssocID="{B7B2877B-77B6-48DA-B6B0-FA25E1A7B8E5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DC81F2-E100-4F60-A237-F94A59598FB2}" type="pres">
      <dgm:prSet presAssocID="{B7B2877B-77B6-48DA-B6B0-FA25E1A7B8E5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AE8599-5432-40EB-8EE2-34B06F6E78F0}" type="pres">
      <dgm:prSet presAssocID="{B7B2877B-77B6-48DA-B6B0-FA25E1A7B8E5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B65DF6-06A6-4B69-BC10-263594F6C6A3}" type="pres">
      <dgm:prSet presAssocID="{B7B2877B-77B6-48DA-B6B0-FA25E1A7B8E5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B63B1E-CC1D-489E-A428-5C2A68488CC1}" type="pres">
      <dgm:prSet presAssocID="{B7B2877B-77B6-48DA-B6B0-FA25E1A7B8E5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7F5299-A642-4A84-BABF-0FE3A2F1014F}" type="pres">
      <dgm:prSet presAssocID="{B7B2877B-77B6-48DA-B6B0-FA25E1A7B8E5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75B936-36BA-44AF-9A19-1259D84D9515}" type="pres">
      <dgm:prSet presAssocID="{B7B2877B-77B6-48DA-B6B0-FA25E1A7B8E5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1FC5BB-53A2-4B4F-A0ED-2DF1A6429795}" type="pres">
      <dgm:prSet presAssocID="{B7B2877B-77B6-48DA-B6B0-FA25E1A7B8E5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7A5D6C-3C09-49ED-8E27-364A54E7A4D6}" type="pres">
      <dgm:prSet presAssocID="{B7B2877B-77B6-48DA-B6B0-FA25E1A7B8E5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E6CCA70-75E9-4826-AA1F-D0F0FCC30497}" type="presOf" srcId="{8AEA4A58-6A72-4800-9848-0EDEA9E0915D}" destId="{E97F5299-A642-4A84-BABF-0FE3A2F1014F}" srcOrd="1" destOrd="0" presId="urn:microsoft.com/office/officeart/2005/8/layout/vProcess5"/>
    <dgm:cxn modelId="{72EF878D-C238-4C84-BE53-B9B693035FDC}" type="presOf" srcId="{62F1B60A-12F0-4464-9B15-0514F6395AEE}" destId="{6E9F1569-EE9C-4CCE-92A1-878DD8EE81AB}" srcOrd="0" destOrd="0" presId="urn:microsoft.com/office/officeart/2005/8/layout/vProcess5"/>
    <dgm:cxn modelId="{8CF93D4D-E7FF-4EE4-98D4-682F5AFA4013}" type="presOf" srcId="{6948CB8F-DE1F-47B2-8FD5-0902D2805674}" destId="{76AE8599-5432-40EB-8EE2-34B06F6E78F0}" srcOrd="0" destOrd="0" presId="urn:microsoft.com/office/officeart/2005/8/layout/vProcess5"/>
    <dgm:cxn modelId="{4AC5809D-6AA8-4D4F-81F7-F999D295150E}" srcId="{B7B2877B-77B6-48DA-B6B0-FA25E1A7B8E5}" destId="{13A35F69-41D9-4499-812A-C0FC2B8E412E}" srcOrd="3" destOrd="0" parTransId="{7B163065-0024-49D5-AEE4-D212BE132EF8}" sibTransId="{0C17D6E0-926C-4220-9F42-FDCBCFD5995F}"/>
    <dgm:cxn modelId="{CCB6E224-3E65-4DC5-977C-6C907EB6A032}" type="presOf" srcId="{13A35F69-41D9-4499-812A-C0FC2B8E412E}" destId="{4B7A5D6C-3C09-49ED-8E27-364A54E7A4D6}" srcOrd="1" destOrd="0" presId="urn:microsoft.com/office/officeart/2005/8/layout/vProcess5"/>
    <dgm:cxn modelId="{B519F183-56EF-4D91-855B-D071D6FC16D0}" type="presOf" srcId="{13A35F69-41D9-4499-812A-C0FC2B8E412E}" destId="{01DC81F2-E100-4F60-A237-F94A59598FB2}" srcOrd="0" destOrd="0" presId="urn:microsoft.com/office/officeart/2005/8/layout/vProcess5"/>
    <dgm:cxn modelId="{6DA1363C-490C-48B7-9A29-4B0670042992}" type="presOf" srcId="{9973188F-AD4A-47DF-9436-0115E11E7A8F}" destId="{0BF8517C-86CD-47AB-98A6-D0FA0794288B}" srcOrd="0" destOrd="0" presId="urn:microsoft.com/office/officeart/2005/8/layout/vProcess5"/>
    <dgm:cxn modelId="{537EF6D1-0128-4A35-804A-5542301B6400}" type="presOf" srcId="{461A19B8-616E-488E-9664-DB832D7BDED4}" destId="{EEB63B1E-CC1D-489E-A428-5C2A68488CC1}" srcOrd="0" destOrd="0" presId="urn:microsoft.com/office/officeart/2005/8/layout/vProcess5"/>
    <dgm:cxn modelId="{AF00764B-92D5-456B-846A-925F098F4251}" type="presOf" srcId="{9973188F-AD4A-47DF-9436-0115E11E7A8F}" destId="{6F75B936-36BA-44AF-9A19-1259D84D9515}" srcOrd="1" destOrd="0" presId="urn:microsoft.com/office/officeart/2005/8/layout/vProcess5"/>
    <dgm:cxn modelId="{D4FF1CF7-04D3-4C73-BDFD-AA35AABD6834}" srcId="{B7B2877B-77B6-48DA-B6B0-FA25E1A7B8E5}" destId="{9973188F-AD4A-47DF-9436-0115E11E7A8F}" srcOrd="1" destOrd="0" parTransId="{36650914-78AC-4BAE-BF9A-44F73CED63DE}" sibTransId="{267C806E-3631-4B68-B6F7-C4E53C924685}"/>
    <dgm:cxn modelId="{795CE63C-4869-469E-B7A4-9AA46AB44077}" srcId="{B7B2877B-77B6-48DA-B6B0-FA25E1A7B8E5}" destId="{8AEA4A58-6A72-4800-9848-0EDEA9E0915D}" srcOrd="0" destOrd="0" parTransId="{9DB0F1DB-187F-4553-8C6B-17B39AFDE143}" sibTransId="{6948CB8F-DE1F-47B2-8FD5-0902D2805674}"/>
    <dgm:cxn modelId="{74ABBC33-5EBF-445B-9AF9-73A110497039}" type="presOf" srcId="{8AEA4A58-6A72-4800-9848-0EDEA9E0915D}" destId="{BDB93144-5EDD-4BCD-8BF5-E954B5BF4303}" srcOrd="0" destOrd="0" presId="urn:microsoft.com/office/officeart/2005/8/layout/vProcess5"/>
    <dgm:cxn modelId="{8BC45CF6-C800-4AD2-9880-F36AED0A37E0}" srcId="{B7B2877B-77B6-48DA-B6B0-FA25E1A7B8E5}" destId="{62F1B60A-12F0-4464-9B15-0514F6395AEE}" srcOrd="2" destOrd="0" parTransId="{9F650B77-479F-444B-BFB1-C85D74D3FB90}" sibTransId="{461A19B8-616E-488E-9664-DB832D7BDED4}"/>
    <dgm:cxn modelId="{7DC0EC35-27C0-4256-9A50-9E263E82E06E}" type="presOf" srcId="{62F1B60A-12F0-4464-9B15-0514F6395AEE}" destId="{351FC5BB-53A2-4B4F-A0ED-2DF1A6429795}" srcOrd="1" destOrd="0" presId="urn:microsoft.com/office/officeart/2005/8/layout/vProcess5"/>
    <dgm:cxn modelId="{CE17E5F6-4547-4031-97BD-93A616C1868B}" type="presOf" srcId="{267C806E-3631-4B68-B6F7-C4E53C924685}" destId="{A4B65DF6-06A6-4B69-BC10-263594F6C6A3}" srcOrd="0" destOrd="0" presId="urn:microsoft.com/office/officeart/2005/8/layout/vProcess5"/>
    <dgm:cxn modelId="{CA0E9609-ABCE-4CEE-945E-018F3F5A3148}" type="presOf" srcId="{B7B2877B-77B6-48DA-B6B0-FA25E1A7B8E5}" destId="{B8791193-06EF-42DA-82C0-8C49DBF84077}" srcOrd="0" destOrd="0" presId="urn:microsoft.com/office/officeart/2005/8/layout/vProcess5"/>
    <dgm:cxn modelId="{50A4852E-02BF-4AF7-AB05-95FFD70C909A}" type="presParOf" srcId="{B8791193-06EF-42DA-82C0-8C49DBF84077}" destId="{9EBFB17A-CB37-4275-B2F5-0C89113F402A}" srcOrd="0" destOrd="0" presId="urn:microsoft.com/office/officeart/2005/8/layout/vProcess5"/>
    <dgm:cxn modelId="{1FCF1118-B60B-4399-A358-617FC3B65566}" type="presParOf" srcId="{B8791193-06EF-42DA-82C0-8C49DBF84077}" destId="{BDB93144-5EDD-4BCD-8BF5-E954B5BF4303}" srcOrd="1" destOrd="0" presId="urn:microsoft.com/office/officeart/2005/8/layout/vProcess5"/>
    <dgm:cxn modelId="{4F0852FE-0A7C-4040-BE5D-43B298A8E5B6}" type="presParOf" srcId="{B8791193-06EF-42DA-82C0-8C49DBF84077}" destId="{0BF8517C-86CD-47AB-98A6-D0FA0794288B}" srcOrd="2" destOrd="0" presId="urn:microsoft.com/office/officeart/2005/8/layout/vProcess5"/>
    <dgm:cxn modelId="{24344F60-4302-4993-8298-26F150BF50B4}" type="presParOf" srcId="{B8791193-06EF-42DA-82C0-8C49DBF84077}" destId="{6E9F1569-EE9C-4CCE-92A1-878DD8EE81AB}" srcOrd="3" destOrd="0" presId="urn:microsoft.com/office/officeart/2005/8/layout/vProcess5"/>
    <dgm:cxn modelId="{8F098143-076C-4BD9-B0E8-CA74C43775AD}" type="presParOf" srcId="{B8791193-06EF-42DA-82C0-8C49DBF84077}" destId="{01DC81F2-E100-4F60-A237-F94A59598FB2}" srcOrd="4" destOrd="0" presId="urn:microsoft.com/office/officeart/2005/8/layout/vProcess5"/>
    <dgm:cxn modelId="{B35667DD-1019-4F7E-ADCB-EA0D6B9E5259}" type="presParOf" srcId="{B8791193-06EF-42DA-82C0-8C49DBF84077}" destId="{76AE8599-5432-40EB-8EE2-34B06F6E78F0}" srcOrd="5" destOrd="0" presId="urn:microsoft.com/office/officeart/2005/8/layout/vProcess5"/>
    <dgm:cxn modelId="{C943330F-502D-430D-93F4-573A18FAB415}" type="presParOf" srcId="{B8791193-06EF-42DA-82C0-8C49DBF84077}" destId="{A4B65DF6-06A6-4B69-BC10-263594F6C6A3}" srcOrd="6" destOrd="0" presId="urn:microsoft.com/office/officeart/2005/8/layout/vProcess5"/>
    <dgm:cxn modelId="{D7200B1F-AE9A-4FC7-9033-49C833F7DC33}" type="presParOf" srcId="{B8791193-06EF-42DA-82C0-8C49DBF84077}" destId="{EEB63B1E-CC1D-489E-A428-5C2A68488CC1}" srcOrd="7" destOrd="0" presId="urn:microsoft.com/office/officeart/2005/8/layout/vProcess5"/>
    <dgm:cxn modelId="{40B3E843-E587-4EB7-AD05-41DDF04FED52}" type="presParOf" srcId="{B8791193-06EF-42DA-82C0-8C49DBF84077}" destId="{E97F5299-A642-4A84-BABF-0FE3A2F1014F}" srcOrd="8" destOrd="0" presId="urn:microsoft.com/office/officeart/2005/8/layout/vProcess5"/>
    <dgm:cxn modelId="{8F27829F-682C-4E70-B389-95AB5906ADE9}" type="presParOf" srcId="{B8791193-06EF-42DA-82C0-8C49DBF84077}" destId="{6F75B936-36BA-44AF-9A19-1259D84D9515}" srcOrd="9" destOrd="0" presId="urn:microsoft.com/office/officeart/2005/8/layout/vProcess5"/>
    <dgm:cxn modelId="{1EF77FAE-1C2A-4600-A3C9-F0F1D913010A}" type="presParOf" srcId="{B8791193-06EF-42DA-82C0-8C49DBF84077}" destId="{351FC5BB-53A2-4B4F-A0ED-2DF1A6429795}" srcOrd="10" destOrd="0" presId="urn:microsoft.com/office/officeart/2005/8/layout/vProcess5"/>
    <dgm:cxn modelId="{49E8DB35-EADB-4AAB-A282-4E46898CA7AB}" type="presParOf" srcId="{B8791193-06EF-42DA-82C0-8C49DBF84077}" destId="{4B7A5D6C-3C09-49ED-8E27-364A54E7A4D6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5BFBBAC-D351-49E0-BDAA-92735F499DE1}" type="doc">
      <dgm:prSet loTypeId="urn:microsoft.com/office/officeart/2005/8/layout/radial5" loCatId="cycle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0B0D1C7-D7F4-4FF0-8FD2-BE63361F397E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dirty="0" smtClean="0"/>
            <a:t>Предоставление учащимся выбора образовательных ресурсов на каждом этапе школьного образования</a:t>
          </a:r>
          <a:endParaRPr lang="ru-RU" dirty="0"/>
        </a:p>
      </dgm:t>
    </dgm:pt>
    <dgm:pt modelId="{A03F5126-5C5C-4209-887A-0F2147FE763C}" type="parTrans" cxnId="{EEE80014-A9AD-4A42-8EB6-DDAA5A71F180}">
      <dgm:prSet/>
      <dgm:spPr/>
      <dgm:t>
        <a:bodyPr/>
        <a:lstStyle/>
        <a:p>
          <a:endParaRPr lang="ru-RU"/>
        </a:p>
      </dgm:t>
    </dgm:pt>
    <dgm:pt modelId="{47C29737-7691-4AAB-A05D-E59D58036561}" type="sibTrans" cxnId="{EEE80014-A9AD-4A42-8EB6-DDAA5A71F180}">
      <dgm:prSet/>
      <dgm:spPr/>
      <dgm:t>
        <a:bodyPr/>
        <a:lstStyle/>
        <a:p>
          <a:endParaRPr lang="ru-RU"/>
        </a:p>
      </dgm:t>
    </dgm:pt>
    <dgm:pt modelId="{9A02472D-9A13-4DF7-A9B5-F546D0E13EA2}">
      <dgm:prSet phldrT="[Текст]" custT="1"/>
      <dgm:spPr/>
      <dgm:t>
        <a:bodyPr/>
        <a:lstStyle/>
        <a:p>
          <a:r>
            <a:rPr lang="ru-RU" sz="1800" dirty="0" smtClean="0"/>
            <a:t>наличие выбора, его  расширение и  усложнение</a:t>
          </a:r>
          <a:endParaRPr lang="ru-RU" sz="1800" dirty="0"/>
        </a:p>
      </dgm:t>
    </dgm:pt>
    <dgm:pt modelId="{7AE696A7-9258-4EEA-9CEF-033232C09050}" type="parTrans" cxnId="{5C217BF5-6833-45F2-9927-1EED28C9E2E6}">
      <dgm:prSet/>
      <dgm:spPr/>
      <dgm:t>
        <a:bodyPr/>
        <a:lstStyle/>
        <a:p>
          <a:endParaRPr lang="ru-RU"/>
        </a:p>
      </dgm:t>
    </dgm:pt>
    <dgm:pt modelId="{C665B15A-256A-4BFA-842A-1829A9967C00}" type="sibTrans" cxnId="{5C217BF5-6833-45F2-9927-1EED28C9E2E6}">
      <dgm:prSet/>
      <dgm:spPr/>
      <dgm:t>
        <a:bodyPr/>
        <a:lstStyle/>
        <a:p>
          <a:endParaRPr lang="ru-RU"/>
        </a:p>
      </dgm:t>
    </dgm:pt>
    <dgm:pt modelId="{50AE9AFA-548F-497C-A618-8D061A0FF844}">
      <dgm:prSet phldrT="[Текст]" custT="1"/>
      <dgm:spPr/>
      <dgm:t>
        <a:bodyPr/>
        <a:lstStyle/>
        <a:p>
          <a:r>
            <a:rPr lang="ru-RU" sz="1600" dirty="0" smtClean="0"/>
            <a:t>соответствие выбора по масштабу и содержанию возрастным особенностям учащихся</a:t>
          </a:r>
          <a:endParaRPr lang="ru-RU" sz="1600" dirty="0"/>
        </a:p>
      </dgm:t>
    </dgm:pt>
    <dgm:pt modelId="{68A8C1E9-818E-49AA-B1E1-8C2504E3AEA5}" type="parTrans" cxnId="{926E18D8-BAF4-495B-A8FC-E84C3B782337}">
      <dgm:prSet/>
      <dgm:spPr/>
      <dgm:t>
        <a:bodyPr/>
        <a:lstStyle/>
        <a:p>
          <a:endParaRPr lang="ru-RU"/>
        </a:p>
      </dgm:t>
    </dgm:pt>
    <dgm:pt modelId="{9AA8F990-4D56-4C3D-AB3F-AF66AFF8C08A}" type="sibTrans" cxnId="{926E18D8-BAF4-495B-A8FC-E84C3B782337}">
      <dgm:prSet/>
      <dgm:spPr/>
      <dgm:t>
        <a:bodyPr/>
        <a:lstStyle/>
        <a:p>
          <a:endParaRPr lang="ru-RU"/>
        </a:p>
      </dgm:t>
    </dgm:pt>
    <dgm:pt modelId="{10E06148-E2E7-45B6-B7CA-679366E4D9DD}">
      <dgm:prSet phldrT="[Текст]" custT="1"/>
      <dgm:spPr/>
      <dgm:t>
        <a:bodyPr/>
        <a:lstStyle/>
        <a:p>
          <a:r>
            <a:rPr lang="ru-RU" sz="1600" dirty="0" smtClean="0"/>
            <a:t>создание  в образовательном процессе ситуаций «провокации выбором»</a:t>
          </a:r>
          <a:endParaRPr lang="ru-RU" sz="1600" dirty="0"/>
        </a:p>
      </dgm:t>
    </dgm:pt>
    <dgm:pt modelId="{0BF5A27D-90E9-463A-881B-1F3C706B4B13}" type="parTrans" cxnId="{1127557E-06B1-4024-97E9-2193DFFB49C7}">
      <dgm:prSet/>
      <dgm:spPr/>
      <dgm:t>
        <a:bodyPr/>
        <a:lstStyle/>
        <a:p>
          <a:endParaRPr lang="ru-RU"/>
        </a:p>
      </dgm:t>
    </dgm:pt>
    <dgm:pt modelId="{E41D7E4A-3940-4C6F-AC4C-20D7C1B31296}" type="sibTrans" cxnId="{1127557E-06B1-4024-97E9-2193DFFB49C7}">
      <dgm:prSet/>
      <dgm:spPr/>
      <dgm:t>
        <a:bodyPr/>
        <a:lstStyle/>
        <a:p>
          <a:endParaRPr lang="ru-RU"/>
        </a:p>
      </dgm:t>
    </dgm:pt>
    <dgm:pt modelId="{9C0D4EDF-F5E0-4190-AA8D-5712F4C66945}">
      <dgm:prSet phldrT="[Текст]" custT="1"/>
      <dgm:spPr/>
      <dgm:t>
        <a:bodyPr/>
        <a:lstStyle/>
        <a:p>
          <a:r>
            <a:rPr lang="ru-RU" sz="1400" dirty="0" smtClean="0"/>
            <a:t>открытость (в т.ч. дистанционные формы обучения, межведомственная интеграция при реализации ОП и т.д.)</a:t>
          </a:r>
          <a:endParaRPr lang="ru-RU" sz="1400" dirty="0"/>
        </a:p>
      </dgm:t>
    </dgm:pt>
    <dgm:pt modelId="{E67F7283-DD7A-42C9-BA9A-D7BA0392BDD1}" type="parTrans" cxnId="{BDF96C18-6DEE-4281-B0AE-D43552565D58}">
      <dgm:prSet/>
      <dgm:spPr/>
      <dgm:t>
        <a:bodyPr/>
        <a:lstStyle/>
        <a:p>
          <a:endParaRPr lang="ru-RU"/>
        </a:p>
      </dgm:t>
    </dgm:pt>
    <dgm:pt modelId="{DE31DE83-E39B-4E6B-B721-597AB610377F}" type="sibTrans" cxnId="{BDF96C18-6DEE-4281-B0AE-D43552565D58}">
      <dgm:prSet/>
      <dgm:spPr/>
      <dgm:t>
        <a:bodyPr/>
        <a:lstStyle/>
        <a:p>
          <a:endParaRPr lang="ru-RU"/>
        </a:p>
      </dgm:t>
    </dgm:pt>
    <dgm:pt modelId="{517EE5B9-2250-4319-9D2B-AC095556D178}" type="pres">
      <dgm:prSet presAssocID="{B5BFBBAC-D351-49E0-BDAA-92735F499DE1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1FB3906-43A5-4134-B6BD-A61815F5E017}" type="pres">
      <dgm:prSet presAssocID="{20B0D1C7-D7F4-4FF0-8FD2-BE63361F397E}" presName="centerShape" presStyleLbl="node0" presStyleIdx="0" presStyleCnt="1" custScaleX="174207" custScaleY="136524"/>
      <dgm:spPr/>
      <dgm:t>
        <a:bodyPr/>
        <a:lstStyle/>
        <a:p>
          <a:endParaRPr lang="ru-RU"/>
        </a:p>
      </dgm:t>
    </dgm:pt>
    <dgm:pt modelId="{C720D083-B4FA-45E7-9FC3-DC014507BBC7}" type="pres">
      <dgm:prSet presAssocID="{7AE696A7-9258-4EEA-9CEF-033232C09050}" presName="parTrans" presStyleLbl="sibTrans2D1" presStyleIdx="0" presStyleCnt="4"/>
      <dgm:spPr/>
      <dgm:t>
        <a:bodyPr/>
        <a:lstStyle/>
        <a:p>
          <a:endParaRPr lang="ru-RU"/>
        </a:p>
      </dgm:t>
    </dgm:pt>
    <dgm:pt modelId="{7A9CED0C-DA2A-498A-9B8F-9B82BF4E413C}" type="pres">
      <dgm:prSet presAssocID="{7AE696A7-9258-4EEA-9CEF-033232C09050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F6DF4FAF-EBE8-4471-9DC8-83185D8B451B}" type="pres">
      <dgm:prSet presAssocID="{9A02472D-9A13-4DF7-A9B5-F546D0E13EA2}" presName="node" presStyleLbl="node1" presStyleIdx="0" presStyleCnt="4" custScaleX="1830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E65FFA-A293-44B7-945F-5C162C724AC2}" type="pres">
      <dgm:prSet presAssocID="{68A8C1E9-818E-49AA-B1E1-8C2504E3AEA5}" presName="parTrans" presStyleLbl="sibTrans2D1" presStyleIdx="1" presStyleCnt="4"/>
      <dgm:spPr/>
      <dgm:t>
        <a:bodyPr/>
        <a:lstStyle/>
        <a:p>
          <a:endParaRPr lang="ru-RU"/>
        </a:p>
      </dgm:t>
    </dgm:pt>
    <dgm:pt modelId="{E681A414-FA06-442E-B97E-CE9CF1849029}" type="pres">
      <dgm:prSet presAssocID="{68A8C1E9-818E-49AA-B1E1-8C2504E3AEA5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77FF108B-54F4-43FB-8878-909923E66AF2}" type="pres">
      <dgm:prSet presAssocID="{50AE9AFA-548F-497C-A618-8D061A0FF844}" presName="node" presStyleLbl="node1" presStyleIdx="1" presStyleCnt="4" custScaleX="183309" custScaleY="117020" custRadScaleRad="146490" custRadScaleInc="-30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79225F-FAB8-473F-8E5C-4967BD2FBC7C}" type="pres">
      <dgm:prSet presAssocID="{0BF5A27D-90E9-463A-881B-1F3C706B4B13}" presName="parTrans" presStyleLbl="sibTrans2D1" presStyleIdx="2" presStyleCnt="4"/>
      <dgm:spPr/>
      <dgm:t>
        <a:bodyPr/>
        <a:lstStyle/>
        <a:p>
          <a:endParaRPr lang="ru-RU"/>
        </a:p>
      </dgm:t>
    </dgm:pt>
    <dgm:pt modelId="{57A8425D-890A-47E0-A1C4-4AAFB9A2A915}" type="pres">
      <dgm:prSet presAssocID="{0BF5A27D-90E9-463A-881B-1F3C706B4B13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591BD04F-516A-4801-8160-19779DCA0F46}" type="pres">
      <dgm:prSet presAssocID="{10E06148-E2E7-45B6-B7CA-679366E4D9DD}" presName="node" presStyleLbl="node1" presStyleIdx="2" presStyleCnt="4" custScaleX="17685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6245B1-B9B8-4F31-8A8E-C6248559C84F}" type="pres">
      <dgm:prSet presAssocID="{E67F7283-DD7A-42C9-BA9A-D7BA0392BDD1}" presName="parTrans" presStyleLbl="sibTrans2D1" presStyleIdx="3" presStyleCnt="4"/>
      <dgm:spPr/>
      <dgm:t>
        <a:bodyPr/>
        <a:lstStyle/>
        <a:p>
          <a:endParaRPr lang="ru-RU"/>
        </a:p>
      </dgm:t>
    </dgm:pt>
    <dgm:pt modelId="{A2D1638F-3149-495D-A660-0837CE47C86C}" type="pres">
      <dgm:prSet presAssocID="{E67F7283-DD7A-42C9-BA9A-D7BA0392BDD1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30DB31FE-120F-4BBE-ADBB-1BD36D022C3A}" type="pres">
      <dgm:prSet presAssocID="{9C0D4EDF-F5E0-4190-AA8D-5712F4C66945}" presName="node" presStyleLbl="node1" presStyleIdx="3" presStyleCnt="4" custScaleX="170910" custRadScaleRad="140542" custRadScaleInc="-8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401F247-E4AA-4051-A410-605A603A279C}" type="presOf" srcId="{10E06148-E2E7-45B6-B7CA-679366E4D9DD}" destId="{591BD04F-516A-4801-8160-19779DCA0F46}" srcOrd="0" destOrd="0" presId="urn:microsoft.com/office/officeart/2005/8/layout/radial5"/>
    <dgm:cxn modelId="{0641E21C-59F8-4ADB-9022-D4570B7EB901}" type="presOf" srcId="{68A8C1E9-818E-49AA-B1E1-8C2504E3AEA5}" destId="{56E65FFA-A293-44B7-945F-5C162C724AC2}" srcOrd="0" destOrd="0" presId="urn:microsoft.com/office/officeart/2005/8/layout/radial5"/>
    <dgm:cxn modelId="{E88D6A5C-2F7B-4375-B9FA-AD398F674E8B}" type="presOf" srcId="{7AE696A7-9258-4EEA-9CEF-033232C09050}" destId="{7A9CED0C-DA2A-498A-9B8F-9B82BF4E413C}" srcOrd="1" destOrd="0" presId="urn:microsoft.com/office/officeart/2005/8/layout/radial5"/>
    <dgm:cxn modelId="{DE3AAC2E-A4E8-4FF5-BAB6-242EF13B4ACF}" type="presOf" srcId="{E67F7283-DD7A-42C9-BA9A-D7BA0392BDD1}" destId="{A2D1638F-3149-495D-A660-0837CE47C86C}" srcOrd="1" destOrd="0" presId="urn:microsoft.com/office/officeart/2005/8/layout/radial5"/>
    <dgm:cxn modelId="{7A1C4596-5145-407E-9873-3B4B76A628C3}" type="presOf" srcId="{E67F7283-DD7A-42C9-BA9A-D7BA0392BDD1}" destId="{126245B1-B9B8-4F31-8A8E-C6248559C84F}" srcOrd="0" destOrd="0" presId="urn:microsoft.com/office/officeart/2005/8/layout/radial5"/>
    <dgm:cxn modelId="{BC5092C5-8E4C-4F5C-9D2C-8E01B11D911A}" type="presOf" srcId="{50AE9AFA-548F-497C-A618-8D061A0FF844}" destId="{77FF108B-54F4-43FB-8878-909923E66AF2}" srcOrd="0" destOrd="0" presId="urn:microsoft.com/office/officeart/2005/8/layout/radial5"/>
    <dgm:cxn modelId="{6F91EC99-D552-4174-8F03-F667549E6C90}" type="presOf" srcId="{B5BFBBAC-D351-49E0-BDAA-92735F499DE1}" destId="{517EE5B9-2250-4319-9D2B-AC095556D178}" srcOrd="0" destOrd="0" presId="urn:microsoft.com/office/officeart/2005/8/layout/radial5"/>
    <dgm:cxn modelId="{1127557E-06B1-4024-97E9-2193DFFB49C7}" srcId="{20B0D1C7-D7F4-4FF0-8FD2-BE63361F397E}" destId="{10E06148-E2E7-45B6-B7CA-679366E4D9DD}" srcOrd="2" destOrd="0" parTransId="{0BF5A27D-90E9-463A-881B-1F3C706B4B13}" sibTransId="{E41D7E4A-3940-4C6F-AC4C-20D7C1B31296}"/>
    <dgm:cxn modelId="{33677C31-E4B7-4DD3-8FBE-A0BE13298646}" type="presOf" srcId="{7AE696A7-9258-4EEA-9CEF-033232C09050}" destId="{C720D083-B4FA-45E7-9FC3-DC014507BBC7}" srcOrd="0" destOrd="0" presId="urn:microsoft.com/office/officeart/2005/8/layout/radial5"/>
    <dgm:cxn modelId="{BDF96C18-6DEE-4281-B0AE-D43552565D58}" srcId="{20B0D1C7-D7F4-4FF0-8FD2-BE63361F397E}" destId="{9C0D4EDF-F5E0-4190-AA8D-5712F4C66945}" srcOrd="3" destOrd="0" parTransId="{E67F7283-DD7A-42C9-BA9A-D7BA0392BDD1}" sibTransId="{DE31DE83-E39B-4E6B-B721-597AB610377F}"/>
    <dgm:cxn modelId="{A92043E2-8EF9-4BFA-A4FE-6C12E4AF212C}" type="presOf" srcId="{0BF5A27D-90E9-463A-881B-1F3C706B4B13}" destId="{5779225F-FAB8-473F-8E5C-4967BD2FBC7C}" srcOrd="0" destOrd="0" presId="urn:microsoft.com/office/officeart/2005/8/layout/radial5"/>
    <dgm:cxn modelId="{788FC983-E135-4867-A8A6-56C63210D818}" type="presOf" srcId="{9A02472D-9A13-4DF7-A9B5-F546D0E13EA2}" destId="{F6DF4FAF-EBE8-4471-9DC8-83185D8B451B}" srcOrd="0" destOrd="0" presId="urn:microsoft.com/office/officeart/2005/8/layout/radial5"/>
    <dgm:cxn modelId="{EEE80014-A9AD-4A42-8EB6-DDAA5A71F180}" srcId="{B5BFBBAC-D351-49E0-BDAA-92735F499DE1}" destId="{20B0D1C7-D7F4-4FF0-8FD2-BE63361F397E}" srcOrd="0" destOrd="0" parTransId="{A03F5126-5C5C-4209-887A-0F2147FE763C}" sibTransId="{47C29737-7691-4AAB-A05D-E59D58036561}"/>
    <dgm:cxn modelId="{07952E3D-6399-4E14-A0C5-00CF45AE607A}" type="presOf" srcId="{0BF5A27D-90E9-463A-881B-1F3C706B4B13}" destId="{57A8425D-890A-47E0-A1C4-4AAFB9A2A915}" srcOrd="1" destOrd="0" presId="urn:microsoft.com/office/officeart/2005/8/layout/radial5"/>
    <dgm:cxn modelId="{85ADC41D-5356-4A97-9E57-D6DCA09B4E71}" type="presOf" srcId="{9C0D4EDF-F5E0-4190-AA8D-5712F4C66945}" destId="{30DB31FE-120F-4BBE-ADBB-1BD36D022C3A}" srcOrd="0" destOrd="0" presId="urn:microsoft.com/office/officeart/2005/8/layout/radial5"/>
    <dgm:cxn modelId="{E80F5877-71A6-42BB-8009-087ABF332B05}" type="presOf" srcId="{20B0D1C7-D7F4-4FF0-8FD2-BE63361F397E}" destId="{91FB3906-43A5-4134-B6BD-A61815F5E017}" srcOrd="0" destOrd="0" presId="urn:microsoft.com/office/officeart/2005/8/layout/radial5"/>
    <dgm:cxn modelId="{5C217BF5-6833-45F2-9927-1EED28C9E2E6}" srcId="{20B0D1C7-D7F4-4FF0-8FD2-BE63361F397E}" destId="{9A02472D-9A13-4DF7-A9B5-F546D0E13EA2}" srcOrd="0" destOrd="0" parTransId="{7AE696A7-9258-4EEA-9CEF-033232C09050}" sibTransId="{C665B15A-256A-4BFA-842A-1829A9967C00}"/>
    <dgm:cxn modelId="{050F3E67-C270-43D0-BE5A-FCAD4081370F}" type="presOf" srcId="{68A8C1E9-818E-49AA-B1E1-8C2504E3AEA5}" destId="{E681A414-FA06-442E-B97E-CE9CF1849029}" srcOrd="1" destOrd="0" presId="urn:microsoft.com/office/officeart/2005/8/layout/radial5"/>
    <dgm:cxn modelId="{926E18D8-BAF4-495B-A8FC-E84C3B782337}" srcId="{20B0D1C7-D7F4-4FF0-8FD2-BE63361F397E}" destId="{50AE9AFA-548F-497C-A618-8D061A0FF844}" srcOrd="1" destOrd="0" parTransId="{68A8C1E9-818E-49AA-B1E1-8C2504E3AEA5}" sibTransId="{9AA8F990-4D56-4C3D-AB3F-AF66AFF8C08A}"/>
    <dgm:cxn modelId="{1D79FDC2-7394-42E4-839A-639E125AB3F5}" type="presParOf" srcId="{517EE5B9-2250-4319-9D2B-AC095556D178}" destId="{91FB3906-43A5-4134-B6BD-A61815F5E017}" srcOrd="0" destOrd="0" presId="urn:microsoft.com/office/officeart/2005/8/layout/radial5"/>
    <dgm:cxn modelId="{A54244E3-FAF2-4CA7-94C9-710FCFDD3D02}" type="presParOf" srcId="{517EE5B9-2250-4319-9D2B-AC095556D178}" destId="{C720D083-B4FA-45E7-9FC3-DC014507BBC7}" srcOrd="1" destOrd="0" presId="urn:microsoft.com/office/officeart/2005/8/layout/radial5"/>
    <dgm:cxn modelId="{0BB0F13F-08CC-41F9-879C-17559C87CF3A}" type="presParOf" srcId="{C720D083-B4FA-45E7-9FC3-DC014507BBC7}" destId="{7A9CED0C-DA2A-498A-9B8F-9B82BF4E413C}" srcOrd="0" destOrd="0" presId="urn:microsoft.com/office/officeart/2005/8/layout/radial5"/>
    <dgm:cxn modelId="{54280763-FEC5-435C-8E0E-1AC3FF1A1B82}" type="presParOf" srcId="{517EE5B9-2250-4319-9D2B-AC095556D178}" destId="{F6DF4FAF-EBE8-4471-9DC8-83185D8B451B}" srcOrd="2" destOrd="0" presId="urn:microsoft.com/office/officeart/2005/8/layout/radial5"/>
    <dgm:cxn modelId="{D654A03D-C72E-4400-BB08-A52BB09DD9CE}" type="presParOf" srcId="{517EE5B9-2250-4319-9D2B-AC095556D178}" destId="{56E65FFA-A293-44B7-945F-5C162C724AC2}" srcOrd="3" destOrd="0" presId="urn:microsoft.com/office/officeart/2005/8/layout/radial5"/>
    <dgm:cxn modelId="{530038AB-D0E6-4E3D-B043-658F2ED541F1}" type="presParOf" srcId="{56E65FFA-A293-44B7-945F-5C162C724AC2}" destId="{E681A414-FA06-442E-B97E-CE9CF1849029}" srcOrd="0" destOrd="0" presId="urn:microsoft.com/office/officeart/2005/8/layout/radial5"/>
    <dgm:cxn modelId="{34C13973-42AF-484C-9B79-178C78AB6525}" type="presParOf" srcId="{517EE5B9-2250-4319-9D2B-AC095556D178}" destId="{77FF108B-54F4-43FB-8878-909923E66AF2}" srcOrd="4" destOrd="0" presId="urn:microsoft.com/office/officeart/2005/8/layout/radial5"/>
    <dgm:cxn modelId="{A65E3B63-F199-48AD-98F1-F4E7E6DA6BCC}" type="presParOf" srcId="{517EE5B9-2250-4319-9D2B-AC095556D178}" destId="{5779225F-FAB8-473F-8E5C-4967BD2FBC7C}" srcOrd="5" destOrd="0" presId="urn:microsoft.com/office/officeart/2005/8/layout/radial5"/>
    <dgm:cxn modelId="{1AAED72B-2E86-4EDB-B95A-4FA548F843D5}" type="presParOf" srcId="{5779225F-FAB8-473F-8E5C-4967BD2FBC7C}" destId="{57A8425D-890A-47E0-A1C4-4AAFB9A2A915}" srcOrd="0" destOrd="0" presId="urn:microsoft.com/office/officeart/2005/8/layout/radial5"/>
    <dgm:cxn modelId="{825AEABC-2897-4EE9-B3E2-2C0D5A940AF6}" type="presParOf" srcId="{517EE5B9-2250-4319-9D2B-AC095556D178}" destId="{591BD04F-516A-4801-8160-19779DCA0F46}" srcOrd="6" destOrd="0" presId="urn:microsoft.com/office/officeart/2005/8/layout/radial5"/>
    <dgm:cxn modelId="{6F8AAA04-3D60-4373-A963-464892C43347}" type="presParOf" srcId="{517EE5B9-2250-4319-9D2B-AC095556D178}" destId="{126245B1-B9B8-4F31-8A8E-C6248559C84F}" srcOrd="7" destOrd="0" presId="urn:microsoft.com/office/officeart/2005/8/layout/radial5"/>
    <dgm:cxn modelId="{CB2C6017-0BE1-43B2-8404-2A056108693C}" type="presParOf" srcId="{126245B1-B9B8-4F31-8A8E-C6248559C84F}" destId="{A2D1638F-3149-495D-A660-0837CE47C86C}" srcOrd="0" destOrd="0" presId="urn:microsoft.com/office/officeart/2005/8/layout/radial5"/>
    <dgm:cxn modelId="{C0C7DEEF-B154-4124-9DA0-A9B6B1363E8F}" type="presParOf" srcId="{517EE5B9-2250-4319-9D2B-AC095556D178}" destId="{30DB31FE-120F-4BBE-ADBB-1BD36D022C3A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8B755E0-FD8E-4874-88F0-32D2D8A1A433}" type="doc">
      <dgm:prSet loTypeId="urn:microsoft.com/office/officeart/2005/8/layout/cycle3" loCatId="cycl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86D1143-9787-4B0F-B51D-9574DE7B38E5}">
      <dgm:prSet phldrT="[Текст]" custT="1"/>
      <dgm:spPr/>
      <dgm:t>
        <a:bodyPr/>
        <a:lstStyle/>
        <a:p>
          <a:r>
            <a:rPr lang="ru-RU" sz="1600" dirty="0" err="1" smtClean="0"/>
            <a:t>Психолого</a:t>
          </a:r>
          <a:r>
            <a:rPr lang="ru-RU" sz="1600" dirty="0" smtClean="0"/>
            <a:t>- педагогическое сопровождение</a:t>
          </a:r>
        </a:p>
        <a:p>
          <a:r>
            <a:rPr lang="ru-RU" sz="1600" dirty="0" smtClean="0"/>
            <a:t>в т.ч. </a:t>
          </a:r>
          <a:r>
            <a:rPr lang="ru-RU" sz="1600" dirty="0" err="1" smtClean="0"/>
            <a:t>тьюторское</a:t>
          </a:r>
          <a:r>
            <a:rPr lang="ru-RU" sz="1600" dirty="0" smtClean="0"/>
            <a:t>  </a:t>
          </a:r>
          <a:endParaRPr lang="ru-RU" sz="1600" dirty="0"/>
        </a:p>
      </dgm:t>
    </dgm:pt>
    <dgm:pt modelId="{CDE23D57-A2FD-4443-88D0-609B2674585A}" type="parTrans" cxnId="{8D968FED-1B44-48F2-AFE6-72DAED677B14}">
      <dgm:prSet/>
      <dgm:spPr/>
      <dgm:t>
        <a:bodyPr/>
        <a:lstStyle/>
        <a:p>
          <a:endParaRPr lang="ru-RU"/>
        </a:p>
      </dgm:t>
    </dgm:pt>
    <dgm:pt modelId="{8F058275-24A2-433E-ABA9-2A2F707EF92C}" type="sibTrans" cxnId="{8D968FED-1B44-48F2-AFE6-72DAED677B14}">
      <dgm:prSet/>
      <dgm:spPr/>
      <dgm:t>
        <a:bodyPr/>
        <a:lstStyle/>
        <a:p>
          <a:endParaRPr lang="ru-RU"/>
        </a:p>
      </dgm:t>
    </dgm:pt>
    <dgm:pt modelId="{D2518C6A-89E8-4602-A423-1E9778D066DA}">
      <dgm:prSet phldrT="[Текст]" custT="1"/>
      <dgm:spPr/>
      <dgm:t>
        <a:bodyPr/>
        <a:lstStyle/>
        <a:p>
          <a:r>
            <a:rPr lang="ru-RU" sz="2400" dirty="0" smtClean="0"/>
            <a:t>Вариативность выбора </a:t>
          </a:r>
          <a:endParaRPr lang="ru-RU" sz="2400" dirty="0"/>
        </a:p>
      </dgm:t>
    </dgm:pt>
    <dgm:pt modelId="{A1AA3C19-6925-459A-B676-B74F4C45D9B5}" type="parTrans" cxnId="{052AC580-C0AC-4477-900A-F2FB3886D56B}">
      <dgm:prSet/>
      <dgm:spPr/>
      <dgm:t>
        <a:bodyPr/>
        <a:lstStyle/>
        <a:p>
          <a:endParaRPr lang="ru-RU"/>
        </a:p>
      </dgm:t>
    </dgm:pt>
    <dgm:pt modelId="{B09E4C12-B3C7-438F-80D7-5A8B21E9D421}" type="sibTrans" cxnId="{052AC580-C0AC-4477-900A-F2FB3886D56B}">
      <dgm:prSet/>
      <dgm:spPr/>
      <dgm:t>
        <a:bodyPr/>
        <a:lstStyle/>
        <a:p>
          <a:endParaRPr lang="ru-RU"/>
        </a:p>
      </dgm:t>
    </dgm:pt>
    <dgm:pt modelId="{AF5AFA76-E655-425F-BB21-2F92628FFF3E}">
      <dgm:prSet phldrT="[Текст]" custT="1"/>
      <dgm:spPr/>
      <dgm:t>
        <a:bodyPr/>
        <a:lstStyle/>
        <a:p>
          <a:r>
            <a:rPr lang="ru-RU" sz="1600" dirty="0" smtClean="0"/>
            <a:t>Интеграция усилий всех объектов образования </a:t>
          </a:r>
          <a:endParaRPr lang="ru-RU" sz="1600" dirty="0"/>
        </a:p>
      </dgm:t>
    </dgm:pt>
    <dgm:pt modelId="{3884C18B-1DE3-4D8E-8D6A-CA7C8A064D8A}" type="parTrans" cxnId="{A9FECC01-7603-42C3-A07D-02055C626B63}">
      <dgm:prSet/>
      <dgm:spPr/>
      <dgm:t>
        <a:bodyPr/>
        <a:lstStyle/>
        <a:p>
          <a:endParaRPr lang="ru-RU"/>
        </a:p>
      </dgm:t>
    </dgm:pt>
    <dgm:pt modelId="{5DB912FF-CCC8-472C-A397-6DB3F77CF494}" type="sibTrans" cxnId="{A9FECC01-7603-42C3-A07D-02055C626B63}">
      <dgm:prSet/>
      <dgm:spPr/>
      <dgm:t>
        <a:bodyPr/>
        <a:lstStyle/>
        <a:p>
          <a:endParaRPr lang="ru-RU"/>
        </a:p>
      </dgm:t>
    </dgm:pt>
    <dgm:pt modelId="{36AFD079-E980-476F-AF9F-754A3F6A71E7}">
      <dgm:prSet phldrT="[Текст]" custT="1"/>
      <dgm:spPr/>
      <dgm:t>
        <a:bodyPr/>
        <a:lstStyle/>
        <a:p>
          <a:r>
            <a:rPr lang="ru-RU" sz="1800" dirty="0" smtClean="0"/>
            <a:t>Системность модели </a:t>
          </a:r>
          <a:endParaRPr lang="ru-RU" sz="1800" dirty="0"/>
        </a:p>
      </dgm:t>
    </dgm:pt>
    <dgm:pt modelId="{8B93ED36-9E62-41FF-ACD6-A8B18F59C8EF}" type="parTrans" cxnId="{598B5B97-EFA5-4B57-8330-C75908891FEA}">
      <dgm:prSet/>
      <dgm:spPr/>
      <dgm:t>
        <a:bodyPr/>
        <a:lstStyle/>
        <a:p>
          <a:endParaRPr lang="ru-RU"/>
        </a:p>
      </dgm:t>
    </dgm:pt>
    <dgm:pt modelId="{8F1A2C17-9BA9-4DBE-BFFF-64CECEB59C5F}" type="sibTrans" cxnId="{598B5B97-EFA5-4B57-8330-C75908891FEA}">
      <dgm:prSet/>
      <dgm:spPr/>
      <dgm:t>
        <a:bodyPr/>
        <a:lstStyle/>
        <a:p>
          <a:endParaRPr lang="ru-RU"/>
        </a:p>
      </dgm:t>
    </dgm:pt>
    <dgm:pt modelId="{1744B80A-3E13-4BE3-A121-12A30BE2AC2D}">
      <dgm:prSet phldrT="[Текст]"/>
      <dgm:spPr/>
      <dgm:t>
        <a:bodyPr/>
        <a:lstStyle/>
        <a:p>
          <a:r>
            <a:rPr lang="ru-RU" dirty="0" smtClean="0"/>
            <a:t>Ориентация на образовательный результат </a:t>
          </a:r>
          <a:endParaRPr lang="ru-RU" dirty="0"/>
        </a:p>
      </dgm:t>
    </dgm:pt>
    <dgm:pt modelId="{8B2504C1-15C0-4FBB-8AB7-C1E003C20396}" type="parTrans" cxnId="{A2A88A1C-19EA-4EAB-AE02-D0349BE4E915}">
      <dgm:prSet/>
      <dgm:spPr/>
      <dgm:t>
        <a:bodyPr/>
        <a:lstStyle/>
        <a:p>
          <a:endParaRPr lang="ru-RU"/>
        </a:p>
      </dgm:t>
    </dgm:pt>
    <dgm:pt modelId="{93DB924F-EF48-41EA-9D8C-94E5A2847F1A}" type="sibTrans" cxnId="{A2A88A1C-19EA-4EAB-AE02-D0349BE4E915}">
      <dgm:prSet/>
      <dgm:spPr/>
      <dgm:t>
        <a:bodyPr/>
        <a:lstStyle/>
        <a:p>
          <a:endParaRPr lang="ru-RU"/>
        </a:p>
      </dgm:t>
    </dgm:pt>
    <dgm:pt modelId="{B0806027-195E-4583-9742-5B8FADF253ED}">
      <dgm:prSet custT="1"/>
      <dgm:spPr/>
      <dgm:t>
        <a:bodyPr/>
        <a:lstStyle/>
        <a:p>
          <a:r>
            <a:rPr lang="ru-RU" sz="1600" dirty="0" smtClean="0"/>
            <a:t>Включение  инновационных образовательных практик </a:t>
          </a:r>
          <a:endParaRPr lang="ru-RU" sz="1600" dirty="0"/>
        </a:p>
      </dgm:t>
    </dgm:pt>
    <dgm:pt modelId="{F145B83F-918F-4FDB-84C4-8C258997D696}" type="parTrans" cxnId="{A728CE83-4FCF-4BAC-BC80-F345F0606F6D}">
      <dgm:prSet/>
      <dgm:spPr/>
      <dgm:t>
        <a:bodyPr/>
        <a:lstStyle/>
        <a:p>
          <a:endParaRPr lang="ru-RU"/>
        </a:p>
      </dgm:t>
    </dgm:pt>
    <dgm:pt modelId="{74589474-7341-42AC-ABC1-4166B310D3EE}" type="sibTrans" cxnId="{A728CE83-4FCF-4BAC-BC80-F345F0606F6D}">
      <dgm:prSet/>
      <dgm:spPr/>
      <dgm:t>
        <a:bodyPr/>
        <a:lstStyle/>
        <a:p>
          <a:endParaRPr lang="ru-RU"/>
        </a:p>
      </dgm:t>
    </dgm:pt>
    <dgm:pt modelId="{5814C8F9-B4DB-4682-8C5A-14B79C598E6A}">
      <dgm:prSet custT="1"/>
      <dgm:spPr/>
      <dgm:t>
        <a:bodyPr/>
        <a:lstStyle/>
        <a:p>
          <a:r>
            <a:rPr lang="ru-RU" sz="1600" dirty="0" smtClean="0"/>
            <a:t>Создание условий осуществления образовательного процесса </a:t>
          </a:r>
          <a:endParaRPr lang="ru-RU" sz="1600" dirty="0"/>
        </a:p>
      </dgm:t>
    </dgm:pt>
    <dgm:pt modelId="{8EBBDD03-4F76-4C5F-BB88-223FC6EA2656}" type="parTrans" cxnId="{EE66B056-5A9B-4C13-841A-F8CA5E3B63B4}">
      <dgm:prSet/>
      <dgm:spPr/>
      <dgm:t>
        <a:bodyPr/>
        <a:lstStyle/>
        <a:p>
          <a:endParaRPr lang="ru-RU"/>
        </a:p>
      </dgm:t>
    </dgm:pt>
    <dgm:pt modelId="{6F895814-874A-4FC0-A287-2EAEAEB96736}" type="sibTrans" cxnId="{EE66B056-5A9B-4C13-841A-F8CA5E3B63B4}">
      <dgm:prSet/>
      <dgm:spPr/>
      <dgm:t>
        <a:bodyPr/>
        <a:lstStyle/>
        <a:p>
          <a:endParaRPr lang="ru-RU"/>
        </a:p>
      </dgm:t>
    </dgm:pt>
    <dgm:pt modelId="{B192F22F-ADE3-4347-97EF-5A585E824787}" type="pres">
      <dgm:prSet presAssocID="{58B755E0-FD8E-4874-88F0-32D2D8A1A43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1A300D6-E0FA-45C1-BD0B-B08FBC1F3E56}" type="pres">
      <dgm:prSet presAssocID="{58B755E0-FD8E-4874-88F0-32D2D8A1A433}" presName="cycle" presStyleCnt="0"/>
      <dgm:spPr/>
    </dgm:pt>
    <dgm:pt modelId="{4CC330F4-A841-4B5E-864A-F8EADCDD6FB0}" type="pres">
      <dgm:prSet presAssocID="{586D1143-9787-4B0F-B51D-9574DE7B38E5}" presName="nodeFirstNode" presStyleLbl="node1" presStyleIdx="0" presStyleCnt="7" custScaleX="128760" custScaleY="1162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9021B9-25C3-4F15-82DF-7CBC70CD914E}" type="pres">
      <dgm:prSet presAssocID="{8F058275-24A2-433E-ABA9-2A2F707EF92C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1F171163-AF67-45DA-BC03-C03875428C29}" type="pres">
      <dgm:prSet presAssocID="{D2518C6A-89E8-4602-A423-1E9778D066DA}" presName="nodeFollowingNodes" presStyleLbl="node1" presStyleIdx="1" presStyleCnt="7" custScaleX="130198" custScaleY="108238" custRadScaleRad="102176" custRadScaleInc="193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8EBF8A-E0B0-47E4-8440-1009251A5483}" type="pres">
      <dgm:prSet presAssocID="{AF5AFA76-E655-425F-BB21-2F92628FFF3E}" presName="nodeFollowingNodes" presStyleLbl="node1" presStyleIdx="2" presStyleCnt="7" custScaleX="113983" custScaleY="1011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7244D4-2743-4E71-B5D9-0D431A5A2A02}" type="pres">
      <dgm:prSet presAssocID="{36AFD079-E980-476F-AF9F-754A3F6A71E7}" presName="nodeFollowingNodes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D25C1A-C8DE-4088-A098-4B9DDF21FE5E}" type="pres">
      <dgm:prSet presAssocID="{1744B80A-3E13-4BE3-A121-12A30BE2AC2D}" presName="nodeFollowingNodes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D0C69E-9672-4BC9-ADB7-41C01E1AFE82}" type="pres">
      <dgm:prSet presAssocID="{B0806027-195E-4583-9742-5B8FADF253ED}" presName="nodeFollowingNodes" presStyleLbl="node1" presStyleIdx="5" presStyleCnt="7" custScaleX="1147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0E481E-B8AC-4802-A87A-7B41A1485574}" type="pres">
      <dgm:prSet presAssocID="{5814C8F9-B4DB-4682-8C5A-14B79C598E6A}" presName="nodeFollowingNodes" presStyleLbl="node1" presStyleIdx="6" presStyleCnt="7" custScaleX="106788" custScaleY="109572" custRadScaleRad="99817" custRadScaleInc="-172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E66B056-5A9B-4C13-841A-F8CA5E3B63B4}" srcId="{58B755E0-FD8E-4874-88F0-32D2D8A1A433}" destId="{5814C8F9-B4DB-4682-8C5A-14B79C598E6A}" srcOrd="6" destOrd="0" parTransId="{8EBBDD03-4F76-4C5F-BB88-223FC6EA2656}" sibTransId="{6F895814-874A-4FC0-A287-2EAEAEB96736}"/>
    <dgm:cxn modelId="{8D968FED-1B44-48F2-AFE6-72DAED677B14}" srcId="{58B755E0-FD8E-4874-88F0-32D2D8A1A433}" destId="{586D1143-9787-4B0F-B51D-9574DE7B38E5}" srcOrd="0" destOrd="0" parTransId="{CDE23D57-A2FD-4443-88D0-609B2674585A}" sibTransId="{8F058275-24A2-433E-ABA9-2A2F707EF92C}"/>
    <dgm:cxn modelId="{A9FECC01-7603-42C3-A07D-02055C626B63}" srcId="{58B755E0-FD8E-4874-88F0-32D2D8A1A433}" destId="{AF5AFA76-E655-425F-BB21-2F92628FFF3E}" srcOrd="2" destOrd="0" parTransId="{3884C18B-1DE3-4D8E-8D6A-CA7C8A064D8A}" sibTransId="{5DB912FF-CCC8-472C-A397-6DB3F77CF494}"/>
    <dgm:cxn modelId="{BCBE2BCD-66E8-47F6-8EDE-CE36E6228E83}" type="presOf" srcId="{D2518C6A-89E8-4602-A423-1E9778D066DA}" destId="{1F171163-AF67-45DA-BC03-C03875428C29}" srcOrd="0" destOrd="0" presId="urn:microsoft.com/office/officeart/2005/8/layout/cycle3"/>
    <dgm:cxn modelId="{CECAAE87-7EE6-4385-A137-F623045CA4DE}" type="presOf" srcId="{AF5AFA76-E655-425F-BB21-2F92628FFF3E}" destId="{A08EBF8A-E0B0-47E4-8440-1009251A5483}" srcOrd="0" destOrd="0" presId="urn:microsoft.com/office/officeart/2005/8/layout/cycle3"/>
    <dgm:cxn modelId="{052AC580-C0AC-4477-900A-F2FB3886D56B}" srcId="{58B755E0-FD8E-4874-88F0-32D2D8A1A433}" destId="{D2518C6A-89E8-4602-A423-1E9778D066DA}" srcOrd="1" destOrd="0" parTransId="{A1AA3C19-6925-459A-B676-B74F4C45D9B5}" sibTransId="{B09E4C12-B3C7-438F-80D7-5A8B21E9D421}"/>
    <dgm:cxn modelId="{09BB89C2-C320-45C9-83B9-AC29D1885BC5}" type="presOf" srcId="{586D1143-9787-4B0F-B51D-9574DE7B38E5}" destId="{4CC330F4-A841-4B5E-864A-F8EADCDD6FB0}" srcOrd="0" destOrd="0" presId="urn:microsoft.com/office/officeart/2005/8/layout/cycle3"/>
    <dgm:cxn modelId="{B93D01D3-4033-4C1B-A7C0-99AC00C5984D}" type="presOf" srcId="{B0806027-195E-4583-9742-5B8FADF253ED}" destId="{2DD0C69E-9672-4BC9-ADB7-41C01E1AFE82}" srcOrd="0" destOrd="0" presId="urn:microsoft.com/office/officeart/2005/8/layout/cycle3"/>
    <dgm:cxn modelId="{48F55245-DF35-40B0-9D99-68E63C6700F0}" type="presOf" srcId="{1744B80A-3E13-4BE3-A121-12A30BE2AC2D}" destId="{6FD25C1A-C8DE-4088-A098-4B9DDF21FE5E}" srcOrd="0" destOrd="0" presId="urn:microsoft.com/office/officeart/2005/8/layout/cycle3"/>
    <dgm:cxn modelId="{4DE8DA3A-E88E-400E-A120-FA4ECA9FC73C}" type="presOf" srcId="{8F058275-24A2-433E-ABA9-2A2F707EF92C}" destId="{D19021B9-25C3-4F15-82DF-7CBC70CD914E}" srcOrd="0" destOrd="0" presId="urn:microsoft.com/office/officeart/2005/8/layout/cycle3"/>
    <dgm:cxn modelId="{D4FD681F-F22A-4BF0-A45F-5DE577D4EAA9}" type="presOf" srcId="{58B755E0-FD8E-4874-88F0-32D2D8A1A433}" destId="{B192F22F-ADE3-4347-97EF-5A585E824787}" srcOrd="0" destOrd="0" presId="urn:microsoft.com/office/officeart/2005/8/layout/cycle3"/>
    <dgm:cxn modelId="{A2A88A1C-19EA-4EAB-AE02-D0349BE4E915}" srcId="{58B755E0-FD8E-4874-88F0-32D2D8A1A433}" destId="{1744B80A-3E13-4BE3-A121-12A30BE2AC2D}" srcOrd="4" destOrd="0" parTransId="{8B2504C1-15C0-4FBB-8AB7-C1E003C20396}" sibTransId="{93DB924F-EF48-41EA-9D8C-94E5A2847F1A}"/>
    <dgm:cxn modelId="{A728CE83-4FCF-4BAC-BC80-F345F0606F6D}" srcId="{58B755E0-FD8E-4874-88F0-32D2D8A1A433}" destId="{B0806027-195E-4583-9742-5B8FADF253ED}" srcOrd="5" destOrd="0" parTransId="{F145B83F-918F-4FDB-84C4-8C258997D696}" sibTransId="{74589474-7341-42AC-ABC1-4166B310D3EE}"/>
    <dgm:cxn modelId="{598B5B97-EFA5-4B57-8330-C75908891FEA}" srcId="{58B755E0-FD8E-4874-88F0-32D2D8A1A433}" destId="{36AFD079-E980-476F-AF9F-754A3F6A71E7}" srcOrd="3" destOrd="0" parTransId="{8B93ED36-9E62-41FF-ACD6-A8B18F59C8EF}" sibTransId="{8F1A2C17-9BA9-4DBE-BFFF-64CECEB59C5F}"/>
    <dgm:cxn modelId="{80D9E062-14FD-4807-A90E-9A69408D9A03}" type="presOf" srcId="{5814C8F9-B4DB-4682-8C5A-14B79C598E6A}" destId="{090E481E-B8AC-4802-A87A-7B41A1485574}" srcOrd="0" destOrd="0" presId="urn:microsoft.com/office/officeart/2005/8/layout/cycle3"/>
    <dgm:cxn modelId="{9E931DB9-41E1-4809-9778-3A0064C75D0F}" type="presOf" srcId="{36AFD079-E980-476F-AF9F-754A3F6A71E7}" destId="{D07244D4-2743-4E71-B5D9-0D431A5A2A02}" srcOrd="0" destOrd="0" presId="urn:microsoft.com/office/officeart/2005/8/layout/cycle3"/>
    <dgm:cxn modelId="{E1AE0F73-AC56-43EE-A012-6C0952FFBFA4}" type="presParOf" srcId="{B192F22F-ADE3-4347-97EF-5A585E824787}" destId="{F1A300D6-E0FA-45C1-BD0B-B08FBC1F3E56}" srcOrd="0" destOrd="0" presId="urn:microsoft.com/office/officeart/2005/8/layout/cycle3"/>
    <dgm:cxn modelId="{A855CD04-7536-4A58-8AB4-DA415820DD90}" type="presParOf" srcId="{F1A300D6-E0FA-45C1-BD0B-B08FBC1F3E56}" destId="{4CC330F4-A841-4B5E-864A-F8EADCDD6FB0}" srcOrd="0" destOrd="0" presId="urn:microsoft.com/office/officeart/2005/8/layout/cycle3"/>
    <dgm:cxn modelId="{ED7E1B27-E2A0-488C-AF69-F135F41AC087}" type="presParOf" srcId="{F1A300D6-E0FA-45C1-BD0B-B08FBC1F3E56}" destId="{D19021B9-25C3-4F15-82DF-7CBC70CD914E}" srcOrd="1" destOrd="0" presId="urn:microsoft.com/office/officeart/2005/8/layout/cycle3"/>
    <dgm:cxn modelId="{5A6DD7FE-68C0-4310-88B5-A61FD0A63464}" type="presParOf" srcId="{F1A300D6-E0FA-45C1-BD0B-B08FBC1F3E56}" destId="{1F171163-AF67-45DA-BC03-C03875428C29}" srcOrd="2" destOrd="0" presId="urn:microsoft.com/office/officeart/2005/8/layout/cycle3"/>
    <dgm:cxn modelId="{B8F7F388-74FB-465B-A259-60A2AB563A76}" type="presParOf" srcId="{F1A300D6-E0FA-45C1-BD0B-B08FBC1F3E56}" destId="{A08EBF8A-E0B0-47E4-8440-1009251A5483}" srcOrd="3" destOrd="0" presId="urn:microsoft.com/office/officeart/2005/8/layout/cycle3"/>
    <dgm:cxn modelId="{9EAB855A-8FCC-4C5E-AA69-8B6B05E30FB4}" type="presParOf" srcId="{F1A300D6-E0FA-45C1-BD0B-B08FBC1F3E56}" destId="{D07244D4-2743-4E71-B5D9-0D431A5A2A02}" srcOrd="4" destOrd="0" presId="urn:microsoft.com/office/officeart/2005/8/layout/cycle3"/>
    <dgm:cxn modelId="{FF2B0BF7-F4A9-480C-A6A5-07261E3809BD}" type="presParOf" srcId="{F1A300D6-E0FA-45C1-BD0B-B08FBC1F3E56}" destId="{6FD25C1A-C8DE-4088-A098-4B9DDF21FE5E}" srcOrd="5" destOrd="0" presId="urn:microsoft.com/office/officeart/2005/8/layout/cycle3"/>
    <dgm:cxn modelId="{35DB637D-EF76-4994-954A-B2C06242BAE8}" type="presParOf" srcId="{F1A300D6-E0FA-45C1-BD0B-B08FBC1F3E56}" destId="{2DD0C69E-9672-4BC9-ADB7-41C01E1AFE82}" srcOrd="6" destOrd="0" presId="urn:microsoft.com/office/officeart/2005/8/layout/cycle3"/>
    <dgm:cxn modelId="{3F6D8D27-B4C4-4C2B-A587-A1627A8FEB26}" type="presParOf" srcId="{F1A300D6-E0FA-45C1-BD0B-B08FBC1F3E56}" destId="{090E481E-B8AC-4802-A87A-7B41A1485574}" srcOrd="7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65A6D11-F04F-4C34-8608-8D3974AACCE0}" type="doc">
      <dgm:prSet loTypeId="urn:microsoft.com/office/officeart/2005/8/layout/list1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37FB87E-2551-489C-8A37-FBC782E2CE17}">
      <dgm:prSet phldrT="[Текст]" custT="1"/>
      <dgm:spPr/>
      <dgm:t>
        <a:bodyPr/>
        <a:lstStyle/>
        <a:p>
          <a:r>
            <a:rPr lang="ru-RU" sz="1600" b="1" i="1" dirty="0" smtClean="0">
              <a:latin typeface="+mn-lt"/>
              <a:ea typeface="+mn-ea"/>
              <a:cs typeface="+mn-cs"/>
            </a:rPr>
            <a:t>Открытость</a:t>
          </a:r>
          <a:r>
            <a:rPr lang="ru-RU" sz="1600" dirty="0" smtClean="0">
              <a:latin typeface="+mn-lt"/>
              <a:ea typeface="+mn-ea"/>
              <a:cs typeface="+mn-cs"/>
            </a:rPr>
            <a:t> образовательной системы</a:t>
          </a:r>
          <a:endParaRPr lang="ru-RU" sz="1600" dirty="0"/>
        </a:p>
      </dgm:t>
    </dgm:pt>
    <dgm:pt modelId="{45D47640-AE88-4FBF-9868-7271E313C120}" type="parTrans" cxnId="{DDE52985-5D6A-4AE5-9764-1B414C07CD02}">
      <dgm:prSet/>
      <dgm:spPr/>
      <dgm:t>
        <a:bodyPr/>
        <a:lstStyle/>
        <a:p>
          <a:endParaRPr lang="ru-RU"/>
        </a:p>
      </dgm:t>
    </dgm:pt>
    <dgm:pt modelId="{38359F91-ECA4-4A24-B762-8A2C44B18411}" type="sibTrans" cxnId="{DDE52985-5D6A-4AE5-9764-1B414C07CD02}">
      <dgm:prSet/>
      <dgm:spPr/>
      <dgm:t>
        <a:bodyPr/>
        <a:lstStyle/>
        <a:p>
          <a:endParaRPr lang="ru-RU"/>
        </a:p>
      </dgm:t>
    </dgm:pt>
    <dgm:pt modelId="{A7BE63A3-F44B-425F-BEE3-5E40B553D371}">
      <dgm:prSet phldrT="[Текст]" custT="1"/>
      <dgm:spPr/>
      <dgm:t>
        <a:bodyPr/>
        <a:lstStyle/>
        <a:p>
          <a:r>
            <a:rPr lang="ru-RU" sz="1600" b="1" i="1" dirty="0" err="1" smtClean="0">
              <a:latin typeface="+mn-lt"/>
              <a:ea typeface="+mn-ea"/>
              <a:cs typeface="+mn-cs"/>
            </a:rPr>
            <a:t>Сетевость</a:t>
          </a:r>
          <a:r>
            <a:rPr lang="ru-RU" sz="1600" b="1" i="1" dirty="0" smtClean="0">
              <a:latin typeface="+mn-lt"/>
              <a:ea typeface="+mn-ea"/>
              <a:cs typeface="+mn-cs"/>
            </a:rPr>
            <a:t> </a:t>
          </a:r>
          <a:r>
            <a:rPr lang="ru-RU" sz="1600" dirty="0" smtClean="0">
              <a:latin typeface="+mn-lt"/>
              <a:ea typeface="+mn-ea"/>
              <a:cs typeface="+mn-cs"/>
            </a:rPr>
            <a:t>(сетевой характер)</a:t>
          </a:r>
          <a:endParaRPr lang="ru-RU" sz="1600" dirty="0"/>
        </a:p>
      </dgm:t>
    </dgm:pt>
    <dgm:pt modelId="{6391484A-7946-488D-835B-6B756D4303A4}" type="parTrans" cxnId="{68CC2B88-5EC8-4C2B-9100-A47277F3FD8E}">
      <dgm:prSet/>
      <dgm:spPr/>
      <dgm:t>
        <a:bodyPr/>
        <a:lstStyle/>
        <a:p>
          <a:endParaRPr lang="ru-RU"/>
        </a:p>
      </dgm:t>
    </dgm:pt>
    <dgm:pt modelId="{CDD00D34-8E29-4FC6-85E0-9BF095D1995B}" type="sibTrans" cxnId="{68CC2B88-5EC8-4C2B-9100-A47277F3FD8E}">
      <dgm:prSet/>
      <dgm:spPr/>
      <dgm:t>
        <a:bodyPr/>
        <a:lstStyle/>
        <a:p>
          <a:endParaRPr lang="ru-RU"/>
        </a:p>
      </dgm:t>
    </dgm:pt>
    <dgm:pt modelId="{D72792EA-4E57-42DB-B4AC-418A23C9BA41}">
      <dgm:prSet phldrT="[Текст]" custT="1"/>
      <dgm:spPr/>
      <dgm:t>
        <a:bodyPr/>
        <a:lstStyle/>
        <a:p>
          <a:r>
            <a:rPr lang="ru-RU" sz="1600" b="1" i="1" dirty="0" smtClean="0">
              <a:latin typeface="+mn-lt"/>
              <a:ea typeface="+mn-ea"/>
              <a:cs typeface="+mn-cs"/>
            </a:rPr>
            <a:t>Учет интересов и особенностей разных категорий учащихся</a:t>
          </a:r>
          <a:endParaRPr lang="ru-RU" sz="1600" dirty="0"/>
        </a:p>
      </dgm:t>
    </dgm:pt>
    <dgm:pt modelId="{9FA200C8-1DDE-470D-BF6F-764BD751F385}" type="parTrans" cxnId="{DC7983DC-21C3-4C02-954C-A2375E66A1E2}">
      <dgm:prSet/>
      <dgm:spPr/>
      <dgm:t>
        <a:bodyPr/>
        <a:lstStyle/>
        <a:p>
          <a:endParaRPr lang="ru-RU"/>
        </a:p>
      </dgm:t>
    </dgm:pt>
    <dgm:pt modelId="{31346781-4323-44B3-AF78-B6A82A30015C}" type="sibTrans" cxnId="{DC7983DC-21C3-4C02-954C-A2375E66A1E2}">
      <dgm:prSet/>
      <dgm:spPr/>
      <dgm:t>
        <a:bodyPr/>
        <a:lstStyle/>
        <a:p>
          <a:endParaRPr lang="ru-RU"/>
        </a:p>
      </dgm:t>
    </dgm:pt>
    <dgm:pt modelId="{83155B0A-5077-4575-BC5C-F71EF673FA2E}">
      <dgm:prSet custT="1"/>
      <dgm:spPr/>
      <dgm:t>
        <a:bodyPr/>
        <a:lstStyle/>
        <a:p>
          <a:r>
            <a:rPr lang="ru-RU" sz="1600" b="1" i="1" dirty="0" smtClean="0">
              <a:latin typeface="+mn-lt"/>
              <a:ea typeface="+mn-ea"/>
              <a:cs typeface="+mn-cs"/>
            </a:rPr>
            <a:t>Соразмерность ребенку</a:t>
          </a:r>
          <a:endParaRPr lang="ru-RU" sz="1600" dirty="0"/>
        </a:p>
      </dgm:t>
    </dgm:pt>
    <dgm:pt modelId="{335A22C5-E84D-454D-8C17-6D396C0C6DDE}" type="parTrans" cxnId="{C6AAC1B4-45D9-443E-81D3-654757D3A53A}">
      <dgm:prSet/>
      <dgm:spPr/>
      <dgm:t>
        <a:bodyPr/>
        <a:lstStyle/>
        <a:p>
          <a:endParaRPr lang="ru-RU"/>
        </a:p>
      </dgm:t>
    </dgm:pt>
    <dgm:pt modelId="{20FEE6C2-B441-43D2-A560-3BEACA49DAEB}" type="sibTrans" cxnId="{C6AAC1B4-45D9-443E-81D3-654757D3A53A}">
      <dgm:prSet/>
      <dgm:spPr/>
      <dgm:t>
        <a:bodyPr/>
        <a:lstStyle/>
        <a:p>
          <a:endParaRPr lang="ru-RU"/>
        </a:p>
      </dgm:t>
    </dgm:pt>
    <dgm:pt modelId="{14009529-F914-4DCB-8AA8-3179E27762A9}">
      <dgm:prSet custT="1"/>
      <dgm:spPr/>
      <dgm:t>
        <a:bodyPr/>
        <a:lstStyle/>
        <a:p>
          <a:r>
            <a:rPr lang="ru-RU" sz="1600" b="1" i="1" dirty="0" smtClean="0">
              <a:latin typeface="+mn-lt"/>
              <a:ea typeface="+mn-ea"/>
              <a:cs typeface="+mn-cs"/>
            </a:rPr>
            <a:t>Побуждение ребенка к активности, самостоятельности</a:t>
          </a:r>
          <a:endParaRPr lang="ru-RU" sz="1600" dirty="0"/>
        </a:p>
      </dgm:t>
    </dgm:pt>
    <dgm:pt modelId="{91C34160-895D-4970-88F4-C823823B8CC7}" type="parTrans" cxnId="{7ADFC0CB-DBFF-48B4-B262-D8D1205C2434}">
      <dgm:prSet/>
      <dgm:spPr/>
      <dgm:t>
        <a:bodyPr/>
        <a:lstStyle/>
        <a:p>
          <a:endParaRPr lang="ru-RU"/>
        </a:p>
      </dgm:t>
    </dgm:pt>
    <dgm:pt modelId="{811D69F2-0CE0-48D0-A0D4-34FB0DC2D207}" type="sibTrans" cxnId="{7ADFC0CB-DBFF-48B4-B262-D8D1205C2434}">
      <dgm:prSet/>
      <dgm:spPr/>
      <dgm:t>
        <a:bodyPr/>
        <a:lstStyle/>
        <a:p>
          <a:endParaRPr lang="ru-RU"/>
        </a:p>
      </dgm:t>
    </dgm:pt>
    <dgm:pt modelId="{95488BB3-D114-49CD-85FC-7BC60BD80C2E}">
      <dgm:prSet custT="1"/>
      <dgm:spPr/>
      <dgm:t>
        <a:bodyPr/>
        <a:lstStyle/>
        <a:p>
          <a:r>
            <a:rPr lang="ru-RU" sz="1600" b="1" i="1" dirty="0" smtClean="0">
              <a:latin typeface="+mn-lt"/>
              <a:ea typeface="+mn-ea"/>
              <a:cs typeface="+mn-cs"/>
            </a:rPr>
            <a:t>Избыточность образовательных ресурсов</a:t>
          </a:r>
          <a:endParaRPr lang="ru-RU" sz="1600" dirty="0"/>
        </a:p>
      </dgm:t>
    </dgm:pt>
    <dgm:pt modelId="{ADAF3941-7F62-41D2-A952-F1381F5110FF}" type="parTrans" cxnId="{D18CEE1B-EE55-4B31-93F4-D8527E0FCD94}">
      <dgm:prSet/>
      <dgm:spPr/>
      <dgm:t>
        <a:bodyPr/>
        <a:lstStyle/>
        <a:p>
          <a:endParaRPr lang="ru-RU"/>
        </a:p>
      </dgm:t>
    </dgm:pt>
    <dgm:pt modelId="{1E88D6BF-A7E7-4EB6-A1E3-42EBA8ADF742}" type="sibTrans" cxnId="{D18CEE1B-EE55-4B31-93F4-D8527E0FCD94}">
      <dgm:prSet/>
      <dgm:spPr/>
      <dgm:t>
        <a:bodyPr/>
        <a:lstStyle/>
        <a:p>
          <a:endParaRPr lang="ru-RU"/>
        </a:p>
      </dgm:t>
    </dgm:pt>
    <dgm:pt modelId="{5B6BBF79-E873-4952-98A9-4E2562D95AD3}">
      <dgm:prSet custT="1"/>
      <dgm:spPr/>
      <dgm:t>
        <a:bodyPr/>
        <a:lstStyle/>
        <a:p>
          <a:r>
            <a:rPr lang="ru-RU" sz="1600" b="1" i="1" dirty="0" smtClean="0">
              <a:latin typeface="+mn-lt"/>
              <a:ea typeface="+mn-ea"/>
              <a:cs typeface="+mn-cs"/>
            </a:rPr>
            <a:t>Последовательное наращивание масштаба выбора</a:t>
          </a:r>
          <a:r>
            <a:rPr lang="ru-RU" sz="1600" dirty="0" smtClean="0">
              <a:latin typeface="+mn-lt"/>
              <a:ea typeface="+mn-ea"/>
              <a:cs typeface="+mn-cs"/>
            </a:rPr>
            <a:t> </a:t>
          </a:r>
          <a:endParaRPr lang="ru-RU" sz="1600" dirty="0"/>
        </a:p>
      </dgm:t>
    </dgm:pt>
    <dgm:pt modelId="{ABCAD4F0-43C4-4691-A160-3F0D5925D586}" type="parTrans" cxnId="{EE064DFD-5C80-4348-A2FD-48E4CD690954}">
      <dgm:prSet/>
      <dgm:spPr/>
      <dgm:t>
        <a:bodyPr/>
        <a:lstStyle/>
        <a:p>
          <a:endParaRPr lang="ru-RU"/>
        </a:p>
      </dgm:t>
    </dgm:pt>
    <dgm:pt modelId="{02BBD741-E4FC-45B4-9606-F0D753BAD8EE}" type="sibTrans" cxnId="{EE064DFD-5C80-4348-A2FD-48E4CD690954}">
      <dgm:prSet/>
      <dgm:spPr/>
      <dgm:t>
        <a:bodyPr/>
        <a:lstStyle/>
        <a:p>
          <a:endParaRPr lang="ru-RU"/>
        </a:p>
      </dgm:t>
    </dgm:pt>
    <dgm:pt modelId="{06B1F1F4-F983-4FFB-89D5-62BB1BA44ACB}">
      <dgm:prSet custT="1"/>
      <dgm:spPr/>
      <dgm:t>
        <a:bodyPr/>
        <a:lstStyle/>
        <a:p>
          <a:r>
            <a:rPr lang="ru-RU" sz="1600" b="1" i="1" dirty="0" smtClean="0">
              <a:latin typeface="+mn-lt"/>
              <a:ea typeface="+mn-ea"/>
              <a:cs typeface="+mn-cs"/>
            </a:rPr>
            <a:t>Создание условий «провокации» выбора</a:t>
          </a:r>
          <a:r>
            <a:rPr lang="ru-RU" sz="1600" dirty="0" smtClean="0">
              <a:latin typeface="+mn-lt"/>
              <a:ea typeface="+mn-ea"/>
              <a:cs typeface="+mn-cs"/>
            </a:rPr>
            <a:t> </a:t>
          </a:r>
          <a:endParaRPr lang="ru-RU" sz="1600" dirty="0"/>
        </a:p>
      </dgm:t>
    </dgm:pt>
    <dgm:pt modelId="{B05ECAA9-74E9-4540-A520-7909CA7F9678}" type="parTrans" cxnId="{2155F94E-EA09-47F0-9C4D-D4E0D265A5AC}">
      <dgm:prSet/>
      <dgm:spPr/>
      <dgm:t>
        <a:bodyPr/>
        <a:lstStyle/>
        <a:p>
          <a:endParaRPr lang="ru-RU"/>
        </a:p>
      </dgm:t>
    </dgm:pt>
    <dgm:pt modelId="{A79F0553-B973-49CB-8A50-62FA396F8004}" type="sibTrans" cxnId="{2155F94E-EA09-47F0-9C4D-D4E0D265A5AC}">
      <dgm:prSet/>
      <dgm:spPr/>
      <dgm:t>
        <a:bodyPr/>
        <a:lstStyle/>
        <a:p>
          <a:endParaRPr lang="ru-RU"/>
        </a:p>
      </dgm:t>
    </dgm:pt>
    <dgm:pt modelId="{E44F5DB6-01E4-4042-8672-EA4F462113C2}">
      <dgm:prSet custT="1"/>
      <dgm:spPr/>
      <dgm:t>
        <a:bodyPr/>
        <a:lstStyle/>
        <a:p>
          <a:r>
            <a:rPr lang="ru-RU" sz="1600" b="1" i="1" dirty="0" smtClean="0">
              <a:latin typeface="+mn-lt"/>
              <a:ea typeface="+mn-ea"/>
              <a:cs typeface="+mn-cs"/>
            </a:rPr>
            <a:t>Педагогическое, психологическое  сопровождение процессов самоопределения</a:t>
          </a:r>
          <a:endParaRPr lang="ru-RU" sz="1600" dirty="0"/>
        </a:p>
      </dgm:t>
    </dgm:pt>
    <dgm:pt modelId="{ECF8E16D-1B4E-4F34-9C39-23A9BBD69879}" type="parTrans" cxnId="{9EF290C0-1EE8-444E-8DC2-56ED3282F5B4}">
      <dgm:prSet/>
      <dgm:spPr/>
      <dgm:t>
        <a:bodyPr/>
        <a:lstStyle/>
        <a:p>
          <a:endParaRPr lang="ru-RU"/>
        </a:p>
      </dgm:t>
    </dgm:pt>
    <dgm:pt modelId="{63DC5475-0C8E-4EA1-8611-0C7AD2DF824D}" type="sibTrans" cxnId="{9EF290C0-1EE8-444E-8DC2-56ED3282F5B4}">
      <dgm:prSet/>
      <dgm:spPr/>
      <dgm:t>
        <a:bodyPr/>
        <a:lstStyle/>
        <a:p>
          <a:endParaRPr lang="ru-RU"/>
        </a:p>
      </dgm:t>
    </dgm:pt>
    <dgm:pt modelId="{FBF6CB89-EE87-4202-A86C-152F596911C5}" type="pres">
      <dgm:prSet presAssocID="{165A6D11-F04F-4C34-8608-8D3974AACCE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0606418-6211-4E3A-AE03-F215283EE79A}" type="pres">
      <dgm:prSet presAssocID="{F37FB87E-2551-489C-8A37-FBC782E2CE17}" presName="parentLin" presStyleCnt="0"/>
      <dgm:spPr/>
    </dgm:pt>
    <dgm:pt modelId="{DD065F8E-B9BC-4E55-840D-CD5152911114}" type="pres">
      <dgm:prSet presAssocID="{F37FB87E-2551-489C-8A37-FBC782E2CE17}" presName="parentLeftMargin" presStyleLbl="node1" presStyleIdx="0" presStyleCnt="9"/>
      <dgm:spPr/>
      <dgm:t>
        <a:bodyPr/>
        <a:lstStyle/>
        <a:p>
          <a:endParaRPr lang="ru-RU"/>
        </a:p>
      </dgm:t>
    </dgm:pt>
    <dgm:pt modelId="{CCAE7170-662F-4D57-99D1-8F2A6BF614DC}" type="pres">
      <dgm:prSet presAssocID="{F37FB87E-2551-489C-8A37-FBC782E2CE17}" presName="parentText" presStyleLbl="node1" presStyleIdx="0" presStyleCnt="9" custScaleX="11724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CC9FA5-8C7A-478E-A0A5-1C1F545CF93D}" type="pres">
      <dgm:prSet presAssocID="{F37FB87E-2551-489C-8A37-FBC782E2CE17}" presName="negativeSpace" presStyleCnt="0"/>
      <dgm:spPr/>
    </dgm:pt>
    <dgm:pt modelId="{C0F88384-DFBE-48E0-B186-827F8617B668}" type="pres">
      <dgm:prSet presAssocID="{F37FB87E-2551-489C-8A37-FBC782E2CE17}" presName="childText" presStyleLbl="conFgAcc1" presStyleIdx="0" presStyleCnt="9">
        <dgm:presLayoutVars>
          <dgm:bulletEnabled val="1"/>
        </dgm:presLayoutVars>
      </dgm:prSet>
      <dgm:spPr/>
    </dgm:pt>
    <dgm:pt modelId="{54D552CD-B5D6-489E-917A-EAE4179CE610}" type="pres">
      <dgm:prSet presAssocID="{38359F91-ECA4-4A24-B762-8A2C44B18411}" presName="spaceBetweenRectangles" presStyleCnt="0"/>
      <dgm:spPr/>
    </dgm:pt>
    <dgm:pt modelId="{0420D8E5-2471-41BF-8ED1-900D1546B7EC}" type="pres">
      <dgm:prSet presAssocID="{A7BE63A3-F44B-425F-BEE3-5E40B553D371}" presName="parentLin" presStyleCnt="0"/>
      <dgm:spPr/>
    </dgm:pt>
    <dgm:pt modelId="{4D628727-1D0E-4CC8-96E9-DC080E22857C}" type="pres">
      <dgm:prSet presAssocID="{A7BE63A3-F44B-425F-BEE3-5E40B553D371}" presName="parentLeftMargin" presStyleLbl="node1" presStyleIdx="0" presStyleCnt="9"/>
      <dgm:spPr/>
      <dgm:t>
        <a:bodyPr/>
        <a:lstStyle/>
        <a:p>
          <a:endParaRPr lang="ru-RU"/>
        </a:p>
      </dgm:t>
    </dgm:pt>
    <dgm:pt modelId="{BF161D2E-E3B4-4AD8-B421-8DEF589F7597}" type="pres">
      <dgm:prSet presAssocID="{A7BE63A3-F44B-425F-BEE3-5E40B553D371}" presName="parentText" presStyleLbl="node1" presStyleIdx="1" presStyleCnt="9" custScaleX="11724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615C7C-D356-4BFA-A224-129AD9BE02DE}" type="pres">
      <dgm:prSet presAssocID="{A7BE63A3-F44B-425F-BEE3-5E40B553D371}" presName="negativeSpace" presStyleCnt="0"/>
      <dgm:spPr/>
    </dgm:pt>
    <dgm:pt modelId="{6A3FA00E-763C-4301-8F70-67C86B4C5031}" type="pres">
      <dgm:prSet presAssocID="{A7BE63A3-F44B-425F-BEE3-5E40B553D371}" presName="childText" presStyleLbl="conFgAcc1" presStyleIdx="1" presStyleCnt="9">
        <dgm:presLayoutVars>
          <dgm:bulletEnabled val="1"/>
        </dgm:presLayoutVars>
      </dgm:prSet>
      <dgm:spPr/>
    </dgm:pt>
    <dgm:pt modelId="{BCF53280-2117-4719-8423-B19E9FDF4512}" type="pres">
      <dgm:prSet presAssocID="{CDD00D34-8E29-4FC6-85E0-9BF095D1995B}" presName="spaceBetweenRectangles" presStyleCnt="0"/>
      <dgm:spPr/>
    </dgm:pt>
    <dgm:pt modelId="{4249F45C-1A31-4760-B9E3-EFD790971CFE}" type="pres">
      <dgm:prSet presAssocID="{D72792EA-4E57-42DB-B4AC-418A23C9BA41}" presName="parentLin" presStyleCnt="0"/>
      <dgm:spPr/>
    </dgm:pt>
    <dgm:pt modelId="{C5227B49-3CA4-4EBA-8200-6DF6F7228ABD}" type="pres">
      <dgm:prSet presAssocID="{D72792EA-4E57-42DB-B4AC-418A23C9BA41}" presName="parentLeftMargin" presStyleLbl="node1" presStyleIdx="1" presStyleCnt="9"/>
      <dgm:spPr/>
      <dgm:t>
        <a:bodyPr/>
        <a:lstStyle/>
        <a:p>
          <a:endParaRPr lang="ru-RU"/>
        </a:p>
      </dgm:t>
    </dgm:pt>
    <dgm:pt modelId="{0D6E83C8-89D0-4128-A93E-14EB76D6FEAD}" type="pres">
      <dgm:prSet presAssocID="{D72792EA-4E57-42DB-B4AC-418A23C9BA41}" presName="parentText" presStyleLbl="node1" presStyleIdx="2" presStyleCnt="9" custScaleX="11724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E7EBDA-CBFC-448B-BE26-DF643110820D}" type="pres">
      <dgm:prSet presAssocID="{D72792EA-4E57-42DB-B4AC-418A23C9BA41}" presName="negativeSpace" presStyleCnt="0"/>
      <dgm:spPr/>
    </dgm:pt>
    <dgm:pt modelId="{5CCA9370-1457-4310-94AD-10D516D3E41C}" type="pres">
      <dgm:prSet presAssocID="{D72792EA-4E57-42DB-B4AC-418A23C9BA41}" presName="childText" presStyleLbl="conFgAcc1" presStyleIdx="2" presStyleCnt="9">
        <dgm:presLayoutVars>
          <dgm:bulletEnabled val="1"/>
        </dgm:presLayoutVars>
      </dgm:prSet>
      <dgm:spPr/>
    </dgm:pt>
    <dgm:pt modelId="{D83C5548-D333-43F0-8997-A014AE937954}" type="pres">
      <dgm:prSet presAssocID="{31346781-4323-44B3-AF78-B6A82A30015C}" presName="spaceBetweenRectangles" presStyleCnt="0"/>
      <dgm:spPr/>
    </dgm:pt>
    <dgm:pt modelId="{01D45F21-30D8-4278-9DFB-7CC20E75FFB1}" type="pres">
      <dgm:prSet presAssocID="{83155B0A-5077-4575-BC5C-F71EF673FA2E}" presName="parentLin" presStyleCnt="0"/>
      <dgm:spPr/>
    </dgm:pt>
    <dgm:pt modelId="{EA6598BB-0053-4F23-B4D2-E1615A1E1484}" type="pres">
      <dgm:prSet presAssocID="{83155B0A-5077-4575-BC5C-F71EF673FA2E}" presName="parentLeftMargin" presStyleLbl="node1" presStyleIdx="2" presStyleCnt="9"/>
      <dgm:spPr/>
      <dgm:t>
        <a:bodyPr/>
        <a:lstStyle/>
        <a:p>
          <a:endParaRPr lang="ru-RU"/>
        </a:p>
      </dgm:t>
    </dgm:pt>
    <dgm:pt modelId="{9F12AAD6-1269-43DF-8AB8-5047CF1A2E53}" type="pres">
      <dgm:prSet presAssocID="{83155B0A-5077-4575-BC5C-F71EF673FA2E}" presName="parentText" presStyleLbl="node1" presStyleIdx="3" presStyleCnt="9" custScaleX="11724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929176-CA5A-43F5-BD4D-D2D8EF87EC2D}" type="pres">
      <dgm:prSet presAssocID="{83155B0A-5077-4575-BC5C-F71EF673FA2E}" presName="negativeSpace" presStyleCnt="0"/>
      <dgm:spPr/>
    </dgm:pt>
    <dgm:pt modelId="{965009C5-B43B-4CF5-8CCD-0FEE2776816E}" type="pres">
      <dgm:prSet presAssocID="{83155B0A-5077-4575-BC5C-F71EF673FA2E}" presName="childText" presStyleLbl="conFgAcc1" presStyleIdx="3" presStyleCnt="9">
        <dgm:presLayoutVars>
          <dgm:bulletEnabled val="1"/>
        </dgm:presLayoutVars>
      </dgm:prSet>
      <dgm:spPr/>
    </dgm:pt>
    <dgm:pt modelId="{9242AC3F-7AE4-4572-AA57-E0B0D7229F8F}" type="pres">
      <dgm:prSet presAssocID="{20FEE6C2-B441-43D2-A560-3BEACA49DAEB}" presName="spaceBetweenRectangles" presStyleCnt="0"/>
      <dgm:spPr/>
    </dgm:pt>
    <dgm:pt modelId="{308E38FD-39B7-4725-BEAB-1839CD17EB8A}" type="pres">
      <dgm:prSet presAssocID="{14009529-F914-4DCB-8AA8-3179E27762A9}" presName="parentLin" presStyleCnt="0"/>
      <dgm:spPr/>
    </dgm:pt>
    <dgm:pt modelId="{4D2CB1FA-6B80-4368-8D36-8B74220452B6}" type="pres">
      <dgm:prSet presAssocID="{14009529-F914-4DCB-8AA8-3179E27762A9}" presName="parentLeftMargin" presStyleLbl="node1" presStyleIdx="3" presStyleCnt="9"/>
      <dgm:spPr/>
      <dgm:t>
        <a:bodyPr/>
        <a:lstStyle/>
        <a:p>
          <a:endParaRPr lang="ru-RU"/>
        </a:p>
      </dgm:t>
    </dgm:pt>
    <dgm:pt modelId="{87434FDE-B2B8-4F4E-BF28-C4408AF6CB96}" type="pres">
      <dgm:prSet presAssocID="{14009529-F914-4DCB-8AA8-3179E27762A9}" presName="parentText" presStyleLbl="node1" presStyleIdx="4" presStyleCnt="9" custScaleX="11724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EAEF69-B696-47B1-8458-1CFA5D418253}" type="pres">
      <dgm:prSet presAssocID="{14009529-F914-4DCB-8AA8-3179E27762A9}" presName="negativeSpace" presStyleCnt="0"/>
      <dgm:spPr/>
    </dgm:pt>
    <dgm:pt modelId="{5FBEEB1C-1C8F-4AC7-87F7-A985DE0BF640}" type="pres">
      <dgm:prSet presAssocID="{14009529-F914-4DCB-8AA8-3179E27762A9}" presName="childText" presStyleLbl="conFgAcc1" presStyleIdx="4" presStyleCnt="9">
        <dgm:presLayoutVars>
          <dgm:bulletEnabled val="1"/>
        </dgm:presLayoutVars>
      </dgm:prSet>
      <dgm:spPr/>
    </dgm:pt>
    <dgm:pt modelId="{1D6C86D2-A92D-481E-8017-5AA1553E04D2}" type="pres">
      <dgm:prSet presAssocID="{811D69F2-0CE0-48D0-A0D4-34FB0DC2D207}" presName="spaceBetweenRectangles" presStyleCnt="0"/>
      <dgm:spPr/>
    </dgm:pt>
    <dgm:pt modelId="{CC420566-40FE-4EE5-BD08-989FAA8C7864}" type="pres">
      <dgm:prSet presAssocID="{95488BB3-D114-49CD-85FC-7BC60BD80C2E}" presName="parentLin" presStyleCnt="0"/>
      <dgm:spPr/>
    </dgm:pt>
    <dgm:pt modelId="{347EBE39-540A-4DCA-8D0A-EEF9E9F3520E}" type="pres">
      <dgm:prSet presAssocID="{95488BB3-D114-49CD-85FC-7BC60BD80C2E}" presName="parentLeftMargin" presStyleLbl="node1" presStyleIdx="4" presStyleCnt="9"/>
      <dgm:spPr/>
      <dgm:t>
        <a:bodyPr/>
        <a:lstStyle/>
        <a:p>
          <a:endParaRPr lang="ru-RU"/>
        </a:p>
      </dgm:t>
    </dgm:pt>
    <dgm:pt modelId="{83215E25-6B2E-49A7-9781-D8A5B1907845}" type="pres">
      <dgm:prSet presAssocID="{95488BB3-D114-49CD-85FC-7BC60BD80C2E}" presName="parentText" presStyleLbl="node1" presStyleIdx="5" presStyleCnt="9" custScaleX="11724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8A2888-7708-4FD2-B8B4-CFE67AE2E608}" type="pres">
      <dgm:prSet presAssocID="{95488BB3-D114-49CD-85FC-7BC60BD80C2E}" presName="negativeSpace" presStyleCnt="0"/>
      <dgm:spPr/>
    </dgm:pt>
    <dgm:pt modelId="{E6DC81F4-1C78-47F1-BF02-F2FAA5953177}" type="pres">
      <dgm:prSet presAssocID="{95488BB3-D114-49CD-85FC-7BC60BD80C2E}" presName="childText" presStyleLbl="conFgAcc1" presStyleIdx="5" presStyleCnt="9">
        <dgm:presLayoutVars>
          <dgm:bulletEnabled val="1"/>
        </dgm:presLayoutVars>
      </dgm:prSet>
      <dgm:spPr/>
    </dgm:pt>
    <dgm:pt modelId="{820CC99B-D384-4B91-B69D-64019543BF03}" type="pres">
      <dgm:prSet presAssocID="{1E88D6BF-A7E7-4EB6-A1E3-42EBA8ADF742}" presName="spaceBetweenRectangles" presStyleCnt="0"/>
      <dgm:spPr/>
    </dgm:pt>
    <dgm:pt modelId="{F0B9840D-3C16-4C27-8715-F4EAB0823694}" type="pres">
      <dgm:prSet presAssocID="{5B6BBF79-E873-4952-98A9-4E2562D95AD3}" presName="parentLin" presStyleCnt="0"/>
      <dgm:spPr/>
    </dgm:pt>
    <dgm:pt modelId="{65BE0BD3-B829-424A-BEB6-8FDE7933ADA5}" type="pres">
      <dgm:prSet presAssocID="{5B6BBF79-E873-4952-98A9-4E2562D95AD3}" presName="parentLeftMargin" presStyleLbl="node1" presStyleIdx="5" presStyleCnt="9"/>
      <dgm:spPr/>
      <dgm:t>
        <a:bodyPr/>
        <a:lstStyle/>
        <a:p>
          <a:endParaRPr lang="ru-RU"/>
        </a:p>
      </dgm:t>
    </dgm:pt>
    <dgm:pt modelId="{7FC2269F-78F6-4066-9EC2-94B10E8003A0}" type="pres">
      <dgm:prSet presAssocID="{5B6BBF79-E873-4952-98A9-4E2562D95AD3}" presName="parentText" presStyleLbl="node1" presStyleIdx="6" presStyleCnt="9" custScaleX="11724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785249-7C13-4A57-A1D7-B9D2684E020A}" type="pres">
      <dgm:prSet presAssocID="{5B6BBF79-E873-4952-98A9-4E2562D95AD3}" presName="negativeSpace" presStyleCnt="0"/>
      <dgm:spPr/>
    </dgm:pt>
    <dgm:pt modelId="{58D68BB1-9616-46AF-A5AB-A5E82AC63FB6}" type="pres">
      <dgm:prSet presAssocID="{5B6BBF79-E873-4952-98A9-4E2562D95AD3}" presName="childText" presStyleLbl="conFgAcc1" presStyleIdx="6" presStyleCnt="9">
        <dgm:presLayoutVars>
          <dgm:bulletEnabled val="1"/>
        </dgm:presLayoutVars>
      </dgm:prSet>
      <dgm:spPr/>
    </dgm:pt>
    <dgm:pt modelId="{81BDE856-CE78-4ACE-ACB7-F7D838D7A79E}" type="pres">
      <dgm:prSet presAssocID="{02BBD741-E4FC-45B4-9606-F0D753BAD8EE}" presName="spaceBetweenRectangles" presStyleCnt="0"/>
      <dgm:spPr/>
    </dgm:pt>
    <dgm:pt modelId="{A5CF45E4-085E-4C2C-A0DF-FDC3AC9F1B06}" type="pres">
      <dgm:prSet presAssocID="{06B1F1F4-F983-4FFB-89D5-62BB1BA44ACB}" presName="parentLin" presStyleCnt="0"/>
      <dgm:spPr/>
    </dgm:pt>
    <dgm:pt modelId="{96417585-0D91-4FA5-9EDB-BF6FF7338E2C}" type="pres">
      <dgm:prSet presAssocID="{06B1F1F4-F983-4FFB-89D5-62BB1BA44ACB}" presName="parentLeftMargin" presStyleLbl="node1" presStyleIdx="6" presStyleCnt="9"/>
      <dgm:spPr/>
      <dgm:t>
        <a:bodyPr/>
        <a:lstStyle/>
        <a:p>
          <a:endParaRPr lang="ru-RU"/>
        </a:p>
      </dgm:t>
    </dgm:pt>
    <dgm:pt modelId="{0861D754-1A02-4191-8DDD-34D8AC4F43B7}" type="pres">
      <dgm:prSet presAssocID="{06B1F1F4-F983-4FFB-89D5-62BB1BA44ACB}" presName="parentText" presStyleLbl="node1" presStyleIdx="7" presStyleCnt="9" custScaleX="11724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65F276-1ADB-4042-A503-85AB13F2494A}" type="pres">
      <dgm:prSet presAssocID="{06B1F1F4-F983-4FFB-89D5-62BB1BA44ACB}" presName="negativeSpace" presStyleCnt="0"/>
      <dgm:spPr/>
    </dgm:pt>
    <dgm:pt modelId="{84A82301-07AD-4A62-89D2-D640B2501BAF}" type="pres">
      <dgm:prSet presAssocID="{06B1F1F4-F983-4FFB-89D5-62BB1BA44ACB}" presName="childText" presStyleLbl="conFgAcc1" presStyleIdx="7" presStyleCnt="9">
        <dgm:presLayoutVars>
          <dgm:bulletEnabled val="1"/>
        </dgm:presLayoutVars>
      </dgm:prSet>
      <dgm:spPr/>
    </dgm:pt>
    <dgm:pt modelId="{6AAB3F67-98EF-4B6D-B1EC-021ED1595C2D}" type="pres">
      <dgm:prSet presAssocID="{A79F0553-B973-49CB-8A50-62FA396F8004}" presName="spaceBetweenRectangles" presStyleCnt="0"/>
      <dgm:spPr/>
    </dgm:pt>
    <dgm:pt modelId="{568805F3-550C-4AAD-980E-435F2F020508}" type="pres">
      <dgm:prSet presAssocID="{E44F5DB6-01E4-4042-8672-EA4F462113C2}" presName="parentLin" presStyleCnt="0"/>
      <dgm:spPr/>
    </dgm:pt>
    <dgm:pt modelId="{33D92457-1279-48AD-A2EC-023524782499}" type="pres">
      <dgm:prSet presAssocID="{E44F5DB6-01E4-4042-8672-EA4F462113C2}" presName="parentLeftMargin" presStyleLbl="node1" presStyleIdx="7" presStyleCnt="9"/>
      <dgm:spPr/>
      <dgm:t>
        <a:bodyPr/>
        <a:lstStyle/>
        <a:p>
          <a:endParaRPr lang="ru-RU"/>
        </a:p>
      </dgm:t>
    </dgm:pt>
    <dgm:pt modelId="{16D13D17-1632-42C8-8560-17C80389320E}" type="pres">
      <dgm:prSet presAssocID="{E44F5DB6-01E4-4042-8672-EA4F462113C2}" presName="parentText" presStyleLbl="node1" presStyleIdx="8" presStyleCnt="9" custScaleX="11724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E91557-57E4-470D-8AA2-8DF2FD881400}" type="pres">
      <dgm:prSet presAssocID="{E44F5DB6-01E4-4042-8672-EA4F462113C2}" presName="negativeSpace" presStyleCnt="0"/>
      <dgm:spPr/>
    </dgm:pt>
    <dgm:pt modelId="{5E41DD51-4A72-4632-BDA8-32E12205C843}" type="pres">
      <dgm:prSet presAssocID="{E44F5DB6-01E4-4042-8672-EA4F462113C2}" presName="childText" presStyleLbl="conFgAcc1" presStyleIdx="8" presStyleCnt="9">
        <dgm:presLayoutVars>
          <dgm:bulletEnabled val="1"/>
        </dgm:presLayoutVars>
      </dgm:prSet>
      <dgm:spPr/>
    </dgm:pt>
  </dgm:ptLst>
  <dgm:cxnLst>
    <dgm:cxn modelId="{E3833368-4D41-438B-9250-934567212513}" type="presOf" srcId="{E44F5DB6-01E4-4042-8672-EA4F462113C2}" destId="{33D92457-1279-48AD-A2EC-023524782499}" srcOrd="0" destOrd="0" presId="urn:microsoft.com/office/officeart/2005/8/layout/list1"/>
    <dgm:cxn modelId="{68CC2B88-5EC8-4C2B-9100-A47277F3FD8E}" srcId="{165A6D11-F04F-4C34-8608-8D3974AACCE0}" destId="{A7BE63A3-F44B-425F-BEE3-5E40B553D371}" srcOrd="1" destOrd="0" parTransId="{6391484A-7946-488D-835B-6B756D4303A4}" sibTransId="{CDD00D34-8E29-4FC6-85E0-9BF095D1995B}"/>
    <dgm:cxn modelId="{765FCE42-9989-47C3-8446-9C8BCA18C1DF}" type="presOf" srcId="{F37FB87E-2551-489C-8A37-FBC782E2CE17}" destId="{DD065F8E-B9BC-4E55-840D-CD5152911114}" srcOrd="0" destOrd="0" presId="urn:microsoft.com/office/officeart/2005/8/layout/list1"/>
    <dgm:cxn modelId="{2130B807-B9E6-475C-BAC0-2D4618456245}" type="presOf" srcId="{83155B0A-5077-4575-BC5C-F71EF673FA2E}" destId="{9F12AAD6-1269-43DF-8AB8-5047CF1A2E53}" srcOrd="1" destOrd="0" presId="urn:microsoft.com/office/officeart/2005/8/layout/list1"/>
    <dgm:cxn modelId="{55048C29-6B85-4C99-8E8B-9D5FE042AF82}" type="presOf" srcId="{D72792EA-4E57-42DB-B4AC-418A23C9BA41}" destId="{0D6E83C8-89D0-4128-A93E-14EB76D6FEAD}" srcOrd="1" destOrd="0" presId="urn:microsoft.com/office/officeart/2005/8/layout/list1"/>
    <dgm:cxn modelId="{2EE56B0C-E67B-4136-869E-832639C8041D}" type="presOf" srcId="{A7BE63A3-F44B-425F-BEE3-5E40B553D371}" destId="{4D628727-1D0E-4CC8-96E9-DC080E22857C}" srcOrd="0" destOrd="0" presId="urn:microsoft.com/office/officeart/2005/8/layout/list1"/>
    <dgm:cxn modelId="{2155F94E-EA09-47F0-9C4D-D4E0D265A5AC}" srcId="{165A6D11-F04F-4C34-8608-8D3974AACCE0}" destId="{06B1F1F4-F983-4FFB-89D5-62BB1BA44ACB}" srcOrd="7" destOrd="0" parTransId="{B05ECAA9-74E9-4540-A520-7909CA7F9678}" sibTransId="{A79F0553-B973-49CB-8A50-62FA396F8004}"/>
    <dgm:cxn modelId="{095323AA-85E9-4E00-91CB-BC39E475723B}" type="presOf" srcId="{06B1F1F4-F983-4FFB-89D5-62BB1BA44ACB}" destId="{96417585-0D91-4FA5-9EDB-BF6FF7338E2C}" srcOrd="0" destOrd="0" presId="urn:microsoft.com/office/officeart/2005/8/layout/list1"/>
    <dgm:cxn modelId="{EE064DFD-5C80-4348-A2FD-48E4CD690954}" srcId="{165A6D11-F04F-4C34-8608-8D3974AACCE0}" destId="{5B6BBF79-E873-4952-98A9-4E2562D95AD3}" srcOrd="6" destOrd="0" parTransId="{ABCAD4F0-43C4-4691-A160-3F0D5925D586}" sibTransId="{02BBD741-E4FC-45B4-9606-F0D753BAD8EE}"/>
    <dgm:cxn modelId="{C8CAD2AC-E079-45CF-B7BE-D8A49C59A5E8}" type="presOf" srcId="{165A6D11-F04F-4C34-8608-8D3974AACCE0}" destId="{FBF6CB89-EE87-4202-A86C-152F596911C5}" srcOrd="0" destOrd="0" presId="urn:microsoft.com/office/officeart/2005/8/layout/list1"/>
    <dgm:cxn modelId="{23BD12E6-669B-40A7-B8C3-A905C0DA0277}" type="presOf" srcId="{95488BB3-D114-49CD-85FC-7BC60BD80C2E}" destId="{347EBE39-540A-4DCA-8D0A-EEF9E9F3520E}" srcOrd="0" destOrd="0" presId="urn:microsoft.com/office/officeart/2005/8/layout/list1"/>
    <dgm:cxn modelId="{C6AAC1B4-45D9-443E-81D3-654757D3A53A}" srcId="{165A6D11-F04F-4C34-8608-8D3974AACCE0}" destId="{83155B0A-5077-4575-BC5C-F71EF673FA2E}" srcOrd="3" destOrd="0" parTransId="{335A22C5-E84D-454D-8C17-6D396C0C6DDE}" sibTransId="{20FEE6C2-B441-43D2-A560-3BEACA49DAEB}"/>
    <dgm:cxn modelId="{DDE52985-5D6A-4AE5-9764-1B414C07CD02}" srcId="{165A6D11-F04F-4C34-8608-8D3974AACCE0}" destId="{F37FB87E-2551-489C-8A37-FBC782E2CE17}" srcOrd="0" destOrd="0" parTransId="{45D47640-AE88-4FBF-9868-7271E313C120}" sibTransId="{38359F91-ECA4-4A24-B762-8A2C44B18411}"/>
    <dgm:cxn modelId="{EC1B2E21-C536-4BF7-996A-8A4E85074050}" type="presOf" srcId="{5B6BBF79-E873-4952-98A9-4E2562D95AD3}" destId="{65BE0BD3-B829-424A-BEB6-8FDE7933ADA5}" srcOrd="0" destOrd="0" presId="urn:microsoft.com/office/officeart/2005/8/layout/list1"/>
    <dgm:cxn modelId="{D6273A5A-5B22-4696-8F71-DE225C310D9A}" type="presOf" srcId="{E44F5DB6-01E4-4042-8672-EA4F462113C2}" destId="{16D13D17-1632-42C8-8560-17C80389320E}" srcOrd="1" destOrd="0" presId="urn:microsoft.com/office/officeart/2005/8/layout/list1"/>
    <dgm:cxn modelId="{B8C9FC90-7BA4-44AB-AAFF-68E8CECEBD3B}" type="presOf" srcId="{14009529-F914-4DCB-8AA8-3179E27762A9}" destId="{87434FDE-B2B8-4F4E-BF28-C4408AF6CB96}" srcOrd="1" destOrd="0" presId="urn:microsoft.com/office/officeart/2005/8/layout/list1"/>
    <dgm:cxn modelId="{A0A87EB8-EAB2-430F-ABA7-3A7227D607D8}" type="presOf" srcId="{06B1F1F4-F983-4FFB-89D5-62BB1BA44ACB}" destId="{0861D754-1A02-4191-8DDD-34D8AC4F43B7}" srcOrd="1" destOrd="0" presId="urn:microsoft.com/office/officeart/2005/8/layout/list1"/>
    <dgm:cxn modelId="{D18CEE1B-EE55-4B31-93F4-D8527E0FCD94}" srcId="{165A6D11-F04F-4C34-8608-8D3974AACCE0}" destId="{95488BB3-D114-49CD-85FC-7BC60BD80C2E}" srcOrd="5" destOrd="0" parTransId="{ADAF3941-7F62-41D2-A952-F1381F5110FF}" sibTransId="{1E88D6BF-A7E7-4EB6-A1E3-42EBA8ADF742}"/>
    <dgm:cxn modelId="{725779DF-03EA-4B46-8DA0-6709ED098A7F}" type="presOf" srcId="{A7BE63A3-F44B-425F-BEE3-5E40B553D371}" destId="{BF161D2E-E3B4-4AD8-B421-8DEF589F7597}" srcOrd="1" destOrd="0" presId="urn:microsoft.com/office/officeart/2005/8/layout/list1"/>
    <dgm:cxn modelId="{DC7983DC-21C3-4C02-954C-A2375E66A1E2}" srcId="{165A6D11-F04F-4C34-8608-8D3974AACCE0}" destId="{D72792EA-4E57-42DB-B4AC-418A23C9BA41}" srcOrd="2" destOrd="0" parTransId="{9FA200C8-1DDE-470D-BF6F-764BD751F385}" sibTransId="{31346781-4323-44B3-AF78-B6A82A30015C}"/>
    <dgm:cxn modelId="{F6FDF8F8-DD47-42FA-96BB-CD4DDE797CF7}" type="presOf" srcId="{14009529-F914-4DCB-8AA8-3179E27762A9}" destId="{4D2CB1FA-6B80-4368-8D36-8B74220452B6}" srcOrd="0" destOrd="0" presId="urn:microsoft.com/office/officeart/2005/8/layout/list1"/>
    <dgm:cxn modelId="{37162929-6395-4EE3-98F6-6916C3AA02C9}" type="presOf" srcId="{F37FB87E-2551-489C-8A37-FBC782E2CE17}" destId="{CCAE7170-662F-4D57-99D1-8F2A6BF614DC}" srcOrd="1" destOrd="0" presId="urn:microsoft.com/office/officeart/2005/8/layout/list1"/>
    <dgm:cxn modelId="{7ADFC0CB-DBFF-48B4-B262-D8D1205C2434}" srcId="{165A6D11-F04F-4C34-8608-8D3974AACCE0}" destId="{14009529-F914-4DCB-8AA8-3179E27762A9}" srcOrd="4" destOrd="0" parTransId="{91C34160-895D-4970-88F4-C823823B8CC7}" sibTransId="{811D69F2-0CE0-48D0-A0D4-34FB0DC2D207}"/>
    <dgm:cxn modelId="{3CEC2994-F0B5-4E89-9779-70306F1060FF}" type="presOf" srcId="{5B6BBF79-E873-4952-98A9-4E2562D95AD3}" destId="{7FC2269F-78F6-4066-9EC2-94B10E8003A0}" srcOrd="1" destOrd="0" presId="urn:microsoft.com/office/officeart/2005/8/layout/list1"/>
    <dgm:cxn modelId="{9EF290C0-1EE8-444E-8DC2-56ED3282F5B4}" srcId="{165A6D11-F04F-4C34-8608-8D3974AACCE0}" destId="{E44F5DB6-01E4-4042-8672-EA4F462113C2}" srcOrd="8" destOrd="0" parTransId="{ECF8E16D-1B4E-4F34-9C39-23A9BBD69879}" sibTransId="{63DC5475-0C8E-4EA1-8611-0C7AD2DF824D}"/>
    <dgm:cxn modelId="{87ABF00F-E3BF-4C5D-B639-2418D0D477FA}" type="presOf" srcId="{83155B0A-5077-4575-BC5C-F71EF673FA2E}" destId="{EA6598BB-0053-4F23-B4D2-E1615A1E1484}" srcOrd="0" destOrd="0" presId="urn:microsoft.com/office/officeart/2005/8/layout/list1"/>
    <dgm:cxn modelId="{968CF2F2-FDD2-49A4-8057-034A5AAA311A}" type="presOf" srcId="{95488BB3-D114-49CD-85FC-7BC60BD80C2E}" destId="{83215E25-6B2E-49A7-9781-D8A5B1907845}" srcOrd="1" destOrd="0" presId="urn:microsoft.com/office/officeart/2005/8/layout/list1"/>
    <dgm:cxn modelId="{E8404BDA-E2F8-4B0B-9DF1-63AC760A9F93}" type="presOf" srcId="{D72792EA-4E57-42DB-B4AC-418A23C9BA41}" destId="{C5227B49-3CA4-4EBA-8200-6DF6F7228ABD}" srcOrd="0" destOrd="0" presId="urn:microsoft.com/office/officeart/2005/8/layout/list1"/>
    <dgm:cxn modelId="{05688101-E1EE-409D-9E41-4107348D6AAF}" type="presParOf" srcId="{FBF6CB89-EE87-4202-A86C-152F596911C5}" destId="{D0606418-6211-4E3A-AE03-F215283EE79A}" srcOrd="0" destOrd="0" presId="urn:microsoft.com/office/officeart/2005/8/layout/list1"/>
    <dgm:cxn modelId="{3E8FA758-CE52-4582-812D-C51968052F6E}" type="presParOf" srcId="{D0606418-6211-4E3A-AE03-F215283EE79A}" destId="{DD065F8E-B9BC-4E55-840D-CD5152911114}" srcOrd="0" destOrd="0" presId="urn:microsoft.com/office/officeart/2005/8/layout/list1"/>
    <dgm:cxn modelId="{75C38BCD-C392-49A5-8D07-741C2633BE51}" type="presParOf" srcId="{D0606418-6211-4E3A-AE03-F215283EE79A}" destId="{CCAE7170-662F-4D57-99D1-8F2A6BF614DC}" srcOrd="1" destOrd="0" presId="urn:microsoft.com/office/officeart/2005/8/layout/list1"/>
    <dgm:cxn modelId="{6960D55B-1C42-43E1-AF8B-E74DB4FD6441}" type="presParOf" srcId="{FBF6CB89-EE87-4202-A86C-152F596911C5}" destId="{4ACC9FA5-8C7A-478E-A0A5-1C1F545CF93D}" srcOrd="1" destOrd="0" presId="urn:microsoft.com/office/officeart/2005/8/layout/list1"/>
    <dgm:cxn modelId="{4B044C65-D56C-4EA4-9EC1-9C34DC880ADE}" type="presParOf" srcId="{FBF6CB89-EE87-4202-A86C-152F596911C5}" destId="{C0F88384-DFBE-48E0-B186-827F8617B668}" srcOrd="2" destOrd="0" presId="urn:microsoft.com/office/officeart/2005/8/layout/list1"/>
    <dgm:cxn modelId="{5CB0A47C-CC1F-4E01-BC63-BFC9F0FD55D2}" type="presParOf" srcId="{FBF6CB89-EE87-4202-A86C-152F596911C5}" destId="{54D552CD-B5D6-489E-917A-EAE4179CE610}" srcOrd="3" destOrd="0" presId="urn:microsoft.com/office/officeart/2005/8/layout/list1"/>
    <dgm:cxn modelId="{20B1C5A7-1BDE-4878-B51B-25D8A856E317}" type="presParOf" srcId="{FBF6CB89-EE87-4202-A86C-152F596911C5}" destId="{0420D8E5-2471-41BF-8ED1-900D1546B7EC}" srcOrd="4" destOrd="0" presId="urn:microsoft.com/office/officeart/2005/8/layout/list1"/>
    <dgm:cxn modelId="{6BB048DE-4D9A-4C41-A5E1-7D4467620C5A}" type="presParOf" srcId="{0420D8E5-2471-41BF-8ED1-900D1546B7EC}" destId="{4D628727-1D0E-4CC8-96E9-DC080E22857C}" srcOrd="0" destOrd="0" presId="urn:microsoft.com/office/officeart/2005/8/layout/list1"/>
    <dgm:cxn modelId="{C7134EF4-E502-49EA-A761-77312B6E44EB}" type="presParOf" srcId="{0420D8E5-2471-41BF-8ED1-900D1546B7EC}" destId="{BF161D2E-E3B4-4AD8-B421-8DEF589F7597}" srcOrd="1" destOrd="0" presId="urn:microsoft.com/office/officeart/2005/8/layout/list1"/>
    <dgm:cxn modelId="{F433F600-5BAA-40AD-9201-8EAF76E9F91A}" type="presParOf" srcId="{FBF6CB89-EE87-4202-A86C-152F596911C5}" destId="{9A615C7C-D356-4BFA-A224-129AD9BE02DE}" srcOrd="5" destOrd="0" presId="urn:microsoft.com/office/officeart/2005/8/layout/list1"/>
    <dgm:cxn modelId="{E9B90389-F4CB-4F7F-ABCF-DEF9B18D9C76}" type="presParOf" srcId="{FBF6CB89-EE87-4202-A86C-152F596911C5}" destId="{6A3FA00E-763C-4301-8F70-67C86B4C5031}" srcOrd="6" destOrd="0" presId="urn:microsoft.com/office/officeart/2005/8/layout/list1"/>
    <dgm:cxn modelId="{0417A5A0-3859-4F4E-84FD-E80D798F21AC}" type="presParOf" srcId="{FBF6CB89-EE87-4202-A86C-152F596911C5}" destId="{BCF53280-2117-4719-8423-B19E9FDF4512}" srcOrd="7" destOrd="0" presId="urn:microsoft.com/office/officeart/2005/8/layout/list1"/>
    <dgm:cxn modelId="{EA6A5D77-27C7-4A2C-9D90-18951384F40B}" type="presParOf" srcId="{FBF6CB89-EE87-4202-A86C-152F596911C5}" destId="{4249F45C-1A31-4760-B9E3-EFD790971CFE}" srcOrd="8" destOrd="0" presId="urn:microsoft.com/office/officeart/2005/8/layout/list1"/>
    <dgm:cxn modelId="{E102746E-9960-436B-9D8F-134CE8DCBF49}" type="presParOf" srcId="{4249F45C-1A31-4760-B9E3-EFD790971CFE}" destId="{C5227B49-3CA4-4EBA-8200-6DF6F7228ABD}" srcOrd="0" destOrd="0" presId="urn:microsoft.com/office/officeart/2005/8/layout/list1"/>
    <dgm:cxn modelId="{4F641B48-A6E0-41D6-902B-85913975BE82}" type="presParOf" srcId="{4249F45C-1A31-4760-B9E3-EFD790971CFE}" destId="{0D6E83C8-89D0-4128-A93E-14EB76D6FEAD}" srcOrd="1" destOrd="0" presId="urn:microsoft.com/office/officeart/2005/8/layout/list1"/>
    <dgm:cxn modelId="{4EF8949D-8F56-404A-BC62-A44122E5D97E}" type="presParOf" srcId="{FBF6CB89-EE87-4202-A86C-152F596911C5}" destId="{FEE7EBDA-CBFC-448B-BE26-DF643110820D}" srcOrd="9" destOrd="0" presId="urn:microsoft.com/office/officeart/2005/8/layout/list1"/>
    <dgm:cxn modelId="{30B0C836-6B82-4516-A9B3-C0EF74B69557}" type="presParOf" srcId="{FBF6CB89-EE87-4202-A86C-152F596911C5}" destId="{5CCA9370-1457-4310-94AD-10D516D3E41C}" srcOrd="10" destOrd="0" presId="urn:microsoft.com/office/officeart/2005/8/layout/list1"/>
    <dgm:cxn modelId="{F1BA03D4-584D-4FAB-B62E-705BE9CC1800}" type="presParOf" srcId="{FBF6CB89-EE87-4202-A86C-152F596911C5}" destId="{D83C5548-D333-43F0-8997-A014AE937954}" srcOrd="11" destOrd="0" presId="urn:microsoft.com/office/officeart/2005/8/layout/list1"/>
    <dgm:cxn modelId="{EE979912-89D9-4672-BB8D-7C8B4403663D}" type="presParOf" srcId="{FBF6CB89-EE87-4202-A86C-152F596911C5}" destId="{01D45F21-30D8-4278-9DFB-7CC20E75FFB1}" srcOrd="12" destOrd="0" presId="urn:microsoft.com/office/officeart/2005/8/layout/list1"/>
    <dgm:cxn modelId="{DF92C481-2653-41DF-BB98-76829E78B63A}" type="presParOf" srcId="{01D45F21-30D8-4278-9DFB-7CC20E75FFB1}" destId="{EA6598BB-0053-4F23-B4D2-E1615A1E1484}" srcOrd="0" destOrd="0" presId="urn:microsoft.com/office/officeart/2005/8/layout/list1"/>
    <dgm:cxn modelId="{9755519F-A5D8-4F3C-A34D-A6418E23D624}" type="presParOf" srcId="{01D45F21-30D8-4278-9DFB-7CC20E75FFB1}" destId="{9F12AAD6-1269-43DF-8AB8-5047CF1A2E53}" srcOrd="1" destOrd="0" presId="urn:microsoft.com/office/officeart/2005/8/layout/list1"/>
    <dgm:cxn modelId="{441FFE3F-BF04-4E93-8870-346702D06DC2}" type="presParOf" srcId="{FBF6CB89-EE87-4202-A86C-152F596911C5}" destId="{03929176-CA5A-43F5-BD4D-D2D8EF87EC2D}" srcOrd="13" destOrd="0" presId="urn:microsoft.com/office/officeart/2005/8/layout/list1"/>
    <dgm:cxn modelId="{D915491E-8509-48F5-A6B4-E4910CFE6D04}" type="presParOf" srcId="{FBF6CB89-EE87-4202-A86C-152F596911C5}" destId="{965009C5-B43B-4CF5-8CCD-0FEE2776816E}" srcOrd="14" destOrd="0" presId="urn:microsoft.com/office/officeart/2005/8/layout/list1"/>
    <dgm:cxn modelId="{1A4563C2-BEA1-4066-9395-8F40A2C1EA2D}" type="presParOf" srcId="{FBF6CB89-EE87-4202-A86C-152F596911C5}" destId="{9242AC3F-7AE4-4572-AA57-E0B0D7229F8F}" srcOrd="15" destOrd="0" presId="urn:microsoft.com/office/officeart/2005/8/layout/list1"/>
    <dgm:cxn modelId="{52CC3E53-CD3A-48A7-BA2B-87AB0463170D}" type="presParOf" srcId="{FBF6CB89-EE87-4202-A86C-152F596911C5}" destId="{308E38FD-39B7-4725-BEAB-1839CD17EB8A}" srcOrd="16" destOrd="0" presId="urn:microsoft.com/office/officeart/2005/8/layout/list1"/>
    <dgm:cxn modelId="{3A6311DD-B197-4A13-AB12-CA5C35B510D6}" type="presParOf" srcId="{308E38FD-39B7-4725-BEAB-1839CD17EB8A}" destId="{4D2CB1FA-6B80-4368-8D36-8B74220452B6}" srcOrd="0" destOrd="0" presId="urn:microsoft.com/office/officeart/2005/8/layout/list1"/>
    <dgm:cxn modelId="{92B6169A-C3AB-4D0F-997D-DD59AFA4FF02}" type="presParOf" srcId="{308E38FD-39B7-4725-BEAB-1839CD17EB8A}" destId="{87434FDE-B2B8-4F4E-BF28-C4408AF6CB96}" srcOrd="1" destOrd="0" presId="urn:microsoft.com/office/officeart/2005/8/layout/list1"/>
    <dgm:cxn modelId="{4432C6E6-9E54-4592-8FF7-A6CD6734FE5D}" type="presParOf" srcId="{FBF6CB89-EE87-4202-A86C-152F596911C5}" destId="{7CEAEF69-B696-47B1-8458-1CFA5D418253}" srcOrd="17" destOrd="0" presId="urn:microsoft.com/office/officeart/2005/8/layout/list1"/>
    <dgm:cxn modelId="{FE2F1C9C-69CC-4B9C-81A9-AE4015073371}" type="presParOf" srcId="{FBF6CB89-EE87-4202-A86C-152F596911C5}" destId="{5FBEEB1C-1C8F-4AC7-87F7-A985DE0BF640}" srcOrd="18" destOrd="0" presId="urn:microsoft.com/office/officeart/2005/8/layout/list1"/>
    <dgm:cxn modelId="{A25E5DD5-6272-4F81-870B-714986B5BB5F}" type="presParOf" srcId="{FBF6CB89-EE87-4202-A86C-152F596911C5}" destId="{1D6C86D2-A92D-481E-8017-5AA1553E04D2}" srcOrd="19" destOrd="0" presId="urn:microsoft.com/office/officeart/2005/8/layout/list1"/>
    <dgm:cxn modelId="{574557DC-EAEE-4EBE-95FC-31BAEC21EAE9}" type="presParOf" srcId="{FBF6CB89-EE87-4202-A86C-152F596911C5}" destId="{CC420566-40FE-4EE5-BD08-989FAA8C7864}" srcOrd="20" destOrd="0" presId="urn:microsoft.com/office/officeart/2005/8/layout/list1"/>
    <dgm:cxn modelId="{41816A6E-F558-40A4-9E4E-3A190D8C2D21}" type="presParOf" srcId="{CC420566-40FE-4EE5-BD08-989FAA8C7864}" destId="{347EBE39-540A-4DCA-8D0A-EEF9E9F3520E}" srcOrd="0" destOrd="0" presId="urn:microsoft.com/office/officeart/2005/8/layout/list1"/>
    <dgm:cxn modelId="{56EEF90B-49CB-4FF4-8FCE-6EBB0F92ACA2}" type="presParOf" srcId="{CC420566-40FE-4EE5-BD08-989FAA8C7864}" destId="{83215E25-6B2E-49A7-9781-D8A5B1907845}" srcOrd="1" destOrd="0" presId="urn:microsoft.com/office/officeart/2005/8/layout/list1"/>
    <dgm:cxn modelId="{90260CAF-372E-4E9F-BCD3-17617897BF1F}" type="presParOf" srcId="{FBF6CB89-EE87-4202-A86C-152F596911C5}" destId="{088A2888-7708-4FD2-B8B4-CFE67AE2E608}" srcOrd="21" destOrd="0" presId="urn:microsoft.com/office/officeart/2005/8/layout/list1"/>
    <dgm:cxn modelId="{0674A3B4-A2B6-480F-BB96-A4B3B17D2FCC}" type="presParOf" srcId="{FBF6CB89-EE87-4202-A86C-152F596911C5}" destId="{E6DC81F4-1C78-47F1-BF02-F2FAA5953177}" srcOrd="22" destOrd="0" presId="urn:microsoft.com/office/officeart/2005/8/layout/list1"/>
    <dgm:cxn modelId="{E4C46E00-1540-450D-B5FD-AA9EC8673991}" type="presParOf" srcId="{FBF6CB89-EE87-4202-A86C-152F596911C5}" destId="{820CC99B-D384-4B91-B69D-64019543BF03}" srcOrd="23" destOrd="0" presId="urn:microsoft.com/office/officeart/2005/8/layout/list1"/>
    <dgm:cxn modelId="{37EB7A3B-65C5-4E2D-946A-DC69990541BC}" type="presParOf" srcId="{FBF6CB89-EE87-4202-A86C-152F596911C5}" destId="{F0B9840D-3C16-4C27-8715-F4EAB0823694}" srcOrd="24" destOrd="0" presId="urn:microsoft.com/office/officeart/2005/8/layout/list1"/>
    <dgm:cxn modelId="{277D6D9E-AC5E-4921-80D0-89F8AA58990A}" type="presParOf" srcId="{F0B9840D-3C16-4C27-8715-F4EAB0823694}" destId="{65BE0BD3-B829-424A-BEB6-8FDE7933ADA5}" srcOrd="0" destOrd="0" presId="urn:microsoft.com/office/officeart/2005/8/layout/list1"/>
    <dgm:cxn modelId="{BEA0EB24-96FE-45EE-9632-003BAB6120F2}" type="presParOf" srcId="{F0B9840D-3C16-4C27-8715-F4EAB0823694}" destId="{7FC2269F-78F6-4066-9EC2-94B10E8003A0}" srcOrd="1" destOrd="0" presId="urn:microsoft.com/office/officeart/2005/8/layout/list1"/>
    <dgm:cxn modelId="{D443E086-DBF0-423B-8112-EFCA1B910CCB}" type="presParOf" srcId="{FBF6CB89-EE87-4202-A86C-152F596911C5}" destId="{66785249-7C13-4A57-A1D7-B9D2684E020A}" srcOrd="25" destOrd="0" presId="urn:microsoft.com/office/officeart/2005/8/layout/list1"/>
    <dgm:cxn modelId="{A6A1A48F-52B1-49D4-AC0E-C03538BAFBBC}" type="presParOf" srcId="{FBF6CB89-EE87-4202-A86C-152F596911C5}" destId="{58D68BB1-9616-46AF-A5AB-A5E82AC63FB6}" srcOrd="26" destOrd="0" presId="urn:microsoft.com/office/officeart/2005/8/layout/list1"/>
    <dgm:cxn modelId="{A029DAE3-52B3-4446-B41C-C913E28EF069}" type="presParOf" srcId="{FBF6CB89-EE87-4202-A86C-152F596911C5}" destId="{81BDE856-CE78-4ACE-ACB7-F7D838D7A79E}" srcOrd="27" destOrd="0" presId="urn:microsoft.com/office/officeart/2005/8/layout/list1"/>
    <dgm:cxn modelId="{37EA5576-4565-4D81-ADBA-2197A4AC10AB}" type="presParOf" srcId="{FBF6CB89-EE87-4202-A86C-152F596911C5}" destId="{A5CF45E4-085E-4C2C-A0DF-FDC3AC9F1B06}" srcOrd="28" destOrd="0" presId="urn:microsoft.com/office/officeart/2005/8/layout/list1"/>
    <dgm:cxn modelId="{A3B53C38-830A-4816-A3FD-BD2D9C3FF282}" type="presParOf" srcId="{A5CF45E4-085E-4C2C-A0DF-FDC3AC9F1B06}" destId="{96417585-0D91-4FA5-9EDB-BF6FF7338E2C}" srcOrd="0" destOrd="0" presId="urn:microsoft.com/office/officeart/2005/8/layout/list1"/>
    <dgm:cxn modelId="{D9848345-2C04-4465-8058-BEEF6D729526}" type="presParOf" srcId="{A5CF45E4-085E-4C2C-A0DF-FDC3AC9F1B06}" destId="{0861D754-1A02-4191-8DDD-34D8AC4F43B7}" srcOrd="1" destOrd="0" presId="urn:microsoft.com/office/officeart/2005/8/layout/list1"/>
    <dgm:cxn modelId="{6B8113DD-4A4C-4C41-B912-114E7FF75477}" type="presParOf" srcId="{FBF6CB89-EE87-4202-A86C-152F596911C5}" destId="{E765F276-1ADB-4042-A503-85AB13F2494A}" srcOrd="29" destOrd="0" presId="urn:microsoft.com/office/officeart/2005/8/layout/list1"/>
    <dgm:cxn modelId="{A1785426-7836-4FA1-96B9-3790E9849813}" type="presParOf" srcId="{FBF6CB89-EE87-4202-A86C-152F596911C5}" destId="{84A82301-07AD-4A62-89D2-D640B2501BAF}" srcOrd="30" destOrd="0" presId="urn:microsoft.com/office/officeart/2005/8/layout/list1"/>
    <dgm:cxn modelId="{8FF90943-035E-49D1-92A2-201978E4F07C}" type="presParOf" srcId="{FBF6CB89-EE87-4202-A86C-152F596911C5}" destId="{6AAB3F67-98EF-4B6D-B1EC-021ED1595C2D}" srcOrd="31" destOrd="0" presId="urn:microsoft.com/office/officeart/2005/8/layout/list1"/>
    <dgm:cxn modelId="{BFA44EAF-A587-4B65-BF62-88EC74FB65FD}" type="presParOf" srcId="{FBF6CB89-EE87-4202-A86C-152F596911C5}" destId="{568805F3-550C-4AAD-980E-435F2F020508}" srcOrd="32" destOrd="0" presId="urn:microsoft.com/office/officeart/2005/8/layout/list1"/>
    <dgm:cxn modelId="{20664ABA-FF0B-43B6-B991-42B0447D7B57}" type="presParOf" srcId="{568805F3-550C-4AAD-980E-435F2F020508}" destId="{33D92457-1279-48AD-A2EC-023524782499}" srcOrd="0" destOrd="0" presId="urn:microsoft.com/office/officeart/2005/8/layout/list1"/>
    <dgm:cxn modelId="{DDE5D8CF-4443-4A36-AC93-9F99C7A2C209}" type="presParOf" srcId="{568805F3-550C-4AAD-980E-435F2F020508}" destId="{16D13D17-1632-42C8-8560-17C80389320E}" srcOrd="1" destOrd="0" presId="urn:microsoft.com/office/officeart/2005/8/layout/list1"/>
    <dgm:cxn modelId="{D6606839-54F1-4814-A651-F8D2035C6C8C}" type="presParOf" srcId="{FBF6CB89-EE87-4202-A86C-152F596911C5}" destId="{A2E91557-57E4-470D-8AA2-8DF2FD881400}" srcOrd="33" destOrd="0" presId="urn:microsoft.com/office/officeart/2005/8/layout/list1"/>
    <dgm:cxn modelId="{CD566741-C384-4F34-8B30-17E06CF47CCC}" type="presParOf" srcId="{FBF6CB89-EE87-4202-A86C-152F596911C5}" destId="{5E41DD51-4A72-4632-BDA8-32E12205C843}" srcOrd="3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8C89518-7029-4450-9F4B-0F2AF7DB5A83}" type="doc">
      <dgm:prSet loTypeId="urn:microsoft.com/office/officeart/2005/8/layout/gear1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1AF969E0-7F15-4E3A-B2BD-1231E622D6A0}">
      <dgm:prSet phldrT="[Текст]"/>
      <dgm:spPr/>
      <dgm:t>
        <a:bodyPr/>
        <a:lstStyle/>
        <a:p>
          <a:r>
            <a:rPr lang="ru-RU" dirty="0" smtClean="0"/>
            <a:t>Факторы успеха</a:t>
          </a:r>
          <a:endParaRPr lang="ru-RU" dirty="0"/>
        </a:p>
      </dgm:t>
    </dgm:pt>
    <dgm:pt modelId="{A047B2B6-AC25-4CFA-994E-78C5EDA44253}" type="parTrans" cxnId="{03C71F7E-B46A-46D0-983F-6FC5194B8214}">
      <dgm:prSet/>
      <dgm:spPr/>
      <dgm:t>
        <a:bodyPr/>
        <a:lstStyle/>
        <a:p>
          <a:endParaRPr lang="ru-RU"/>
        </a:p>
      </dgm:t>
    </dgm:pt>
    <dgm:pt modelId="{39AC440B-29BB-43FB-90EC-74D11C354E09}" type="sibTrans" cxnId="{03C71F7E-B46A-46D0-983F-6FC5194B8214}">
      <dgm:prSet/>
      <dgm:spPr/>
      <dgm:t>
        <a:bodyPr/>
        <a:lstStyle/>
        <a:p>
          <a:endParaRPr lang="ru-RU"/>
        </a:p>
      </dgm:t>
    </dgm:pt>
    <dgm:pt modelId="{D3142F6B-C502-4BF5-A9C1-9B39F465BE61}">
      <dgm:prSet phldrT="[Текст]" custT="1"/>
      <dgm:spPr/>
      <dgm:t>
        <a:bodyPr/>
        <a:lstStyle/>
        <a:p>
          <a:r>
            <a:rPr lang="ru-RU" sz="3200" dirty="0" smtClean="0"/>
            <a:t>Профи</a:t>
          </a:r>
          <a:endParaRPr lang="ru-RU" sz="3200" dirty="0"/>
        </a:p>
      </dgm:t>
    </dgm:pt>
    <dgm:pt modelId="{34750A98-163D-46A6-B980-5C2F568F05F8}" type="parTrans" cxnId="{4B8869AF-7B14-424C-B52A-98FF19704B2A}">
      <dgm:prSet/>
      <dgm:spPr/>
      <dgm:t>
        <a:bodyPr/>
        <a:lstStyle/>
        <a:p>
          <a:endParaRPr lang="ru-RU"/>
        </a:p>
      </dgm:t>
    </dgm:pt>
    <dgm:pt modelId="{2B8B15C2-668D-45B4-9E23-0C5625245064}" type="sibTrans" cxnId="{4B8869AF-7B14-424C-B52A-98FF19704B2A}">
      <dgm:prSet/>
      <dgm:spPr/>
      <dgm:t>
        <a:bodyPr/>
        <a:lstStyle/>
        <a:p>
          <a:endParaRPr lang="ru-RU"/>
        </a:p>
      </dgm:t>
    </dgm:pt>
    <dgm:pt modelId="{9A3AA15F-FED2-496D-A73E-282EC93AA707}">
      <dgm:prSet phldrT="[Текст]" custT="1"/>
      <dgm:spPr/>
      <dgm:t>
        <a:bodyPr/>
        <a:lstStyle/>
        <a:p>
          <a:r>
            <a:rPr lang="ru-RU" sz="2800" dirty="0" smtClean="0"/>
            <a:t>Школа Ступеней</a:t>
          </a:r>
          <a:endParaRPr lang="ru-RU" sz="2800" dirty="0"/>
        </a:p>
      </dgm:t>
    </dgm:pt>
    <dgm:pt modelId="{6A07DEDD-2146-4F2A-A0C3-3BFF66093410}" type="sibTrans" cxnId="{75DEB22A-DFCD-48A8-9CC3-DC5464159EFC}">
      <dgm:prSet/>
      <dgm:spPr/>
      <dgm:t>
        <a:bodyPr/>
        <a:lstStyle/>
        <a:p>
          <a:endParaRPr lang="ru-RU"/>
        </a:p>
      </dgm:t>
    </dgm:pt>
    <dgm:pt modelId="{B0966174-4D4C-4C69-9F0D-CE093BCBF514}" type="parTrans" cxnId="{75DEB22A-DFCD-48A8-9CC3-DC5464159EFC}">
      <dgm:prSet/>
      <dgm:spPr/>
      <dgm:t>
        <a:bodyPr/>
        <a:lstStyle/>
        <a:p>
          <a:endParaRPr lang="ru-RU"/>
        </a:p>
      </dgm:t>
    </dgm:pt>
    <dgm:pt modelId="{ED1B5C59-BA4E-4C8D-8D68-C8F846456F9D}" type="pres">
      <dgm:prSet presAssocID="{58C89518-7029-4450-9F4B-0F2AF7DB5A83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09B8A14-1446-4EC2-BC57-70C7DF55A987}" type="pres">
      <dgm:prSet presAssocID="{1AF969E0-7F15-4E3A-B2BD-1231E622D6A0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036315-C9D5-45AE-8F76-3D5FE737AB9E}" type="pres">
      <dgm:prSet presAssocID="{1AF969E0-7F15-4E3A-B2BD-1231E622D6A0}" presName="gear1srcNode" presStyleLbl="node1" presStyleIdx="0" presStyleCnt="3"/>
      <dgm:spPr/>
      <dgm:t>
        <a:bodyPr/>
        <a:lstStyle/>
        <a:p>
          <a:endParaRPr lang="ru-RU"/>
        </a:p>
      </dgm:t>
    </dgm:pt>
    <dgm:pt modelId="{1CF54E3A-E5BF-4B58-9BAB-5127530E9D1E}" type="pres">
      <dgm:prSet presAssocID="{1AF969E0-7F15-4E3A-B2BD-1231E622D6A0}" presName="gear1dstNode" presStyleLbl="node1" presStyleIdx="0" presStyleCnt="3"/>
      <dgm:spPr/>
      <dgm:t>
        <a:bodyPr/>
        <a:lstStyle/>
        <a:p>
          <a:endParaRPr lang="ru-RU"/>
        </a:p>
      </dgm:t>
    </dgm:pt>
    <dgm:pt modelId="{E553B0A5-2A4A-4FCB-B05B-DAD2CDB406F2}" type="pres">
      <dgm:prSet presAssocID="{9A3AA15F-FED2-496D-A73E-282EC93AA707}" presName="gear2" presStyleLbl="node1" presStyleIdx="1" presStyleCnt="3" custScaleX="130625" custLinFactNeighborX="3125" custLinFactNeighborY="125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0F6DA1-9A45-4250-9CE1-DA423ECDCB13}" type="pres">
      <dgm:prSet presAssocID="{9A3AA15F-FED2-496D-A73E-282EC93AA707}" presName="gear2srcNode" presStyleLbl="node1" presStyleIdx="1" presStyleCnt="3"/>
      <dgm:spPr/>
      <dgm:t>
        <a:bodyPr/>
        <a:lstStyle/>
        <a:p>
          <a:endParaRPr lang="ru-RU"/>
        </a:p>
      </dgm:t>
    </dgm:pt>
    <dgm:pt modelId="{B6E7B7E1-1E34-4367-A935-BCC06DACDD24}" type="pres">
      <dgm:prSet presAssocID="{9A3AA15F-FED2-496D-A73E-282EC93AA707}" presName="gear2dstNode" presStyleLbl="node1" presStyleIdx="1" presStyleCnt="3"/>
      <dgm:spPr/>
      <dgm:t>
        <a:bodyPr/>
        <a:lstStyle/>
        <a:p>
          <a:endParaRPr lang="ru-RU"/>
        </a:p>
      </dgm:t>
    </dgm:pt>
    <dgm:pt modelId="{7DF5F275-5AA4-4732-A757-FD18F9D89EAC}" type="pres">
      <dgm:prSet presAssocID="{D3142F6B-C502-4BF5-A9C1-9B39F465BE61}" presName="gear3" presStyleLbl="node1" presStyleIdx="2" presStyleCnt="3"/>
      <dgm:spPr/>
      <dgm:t>
        <a:bodyPr/>
        <a:lstStyle/>
        <a:p>
          <a:endParaRPr lang="ru-RU"/>
        </a:p>
      </dgm:t>
    </dgm:pt>
    <dgm:pt modelId="{A002FA00-83F1-4AC5-A885-14B1116ABE8E}" type="pres">
      <dgm:prSet presAssocID="{D3142F6B-C502-4BF5-A9C1-9B39F465BE61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BD0331-2383-44B8-98FE-D489F737B180}" type="pres">
      <dgm:prSet presAssocID="{D3142F6B-C502-4BF5-A9C1-9B39F465BE61}" presName="gear3srcNode" presStyleLbl="node1" presStyleIdx="2" presStyleCnt="3"/>
      <dgm:spPr/>
      <dgm:t>
        <a:bodyPr/>
        <a:lstStyle/>
        <a:p>
          <a:endParaRPr lang="ru-RU"/>
        </a:p>
      </dgm:t>
    </dgm:pt>
    <dgm:pt modelId="{D23B16BF-BCF7-4E9F-A1F4-A0B2E8B82ED1}" type="pres">
      <dgm:prSet presAssocID="{D3142F6B-C502-4BF5-A9C1-9B39F465BE61}" presName="gear3dstNode" presStyleLbl="node1" presStyleIdx="2" presStyleCnt="3"/>
      <dgm:spPr/>
      <dgm:t>
        <a:bodyPr/>
        <a:lstStyle/>
        <a:p>
          <a:endParaRPr lang="ru-RU"/>
        </a:p>
      </dgm:t>
    </dgm:pt>
    <dgm:pt modelId="{D3D61978-6521-4A6D-B6FA-85C98BD0868C}" type="pres">
      <dgm:prSet presAssocID="{39AC440B-29BB-43FB-90EC-74D11C354E09}" presName="connector1" presStyleLbl="sibTrans2D1" presStyleIdx="0" presStyleCnt="3"/>
      <dgm:spPr/>
      <dgm:t>
        <a:bodyPr/>
        <a:lstStyle/>
        <a:p>
          <a:endParaRPr lang="ru-RU"/>
        </a:p>
      </dgm:t>
    </dgm:pt>
    <dgm:pt modelId="{1E9965E5-81BD-4EF6-8B34-4AB027029322}" type="pres">
      <dgm:prSet presAssocID="{6A07DEDD-2146-4F2A-A0C3-3BFF66093410}" presName="connector2" presStyleLbl="sibTrans2D1" presStyleIdx="1" presStyleCnt="3"/>
      <dgm:spPr/>
      <dgm:t>
        <a:bodyPr/>
        <a:lstStyle/>
        <a:p>
          <a:endParaRPr lang="ru-RU"/>
        </a:p>
      </dgm:t>
    </dgm:pt>
    <dgm:pt modelId="{D29FA282-3664-4F58-8C01-ED6C687AF1BA}" type="pres">
      <dgm:prSet presAssocID="{2B8B15C2-668D-45B4-9E23-0C5625245064}" presName="connector3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BF41734C-91E5-4D8B-BF71-7EA202D82079}" type="presOf" srcId="{D3142F6B-C502-4BF5-A9C1-9B39F465BE61}" destId="{A002FA00-83F1-4AC5-A885-14B1116ABE8E}" srcOrd="1" destOrd="0" presId="urn:microsoft.com/office/officeart/2005/8/layout/gear1"/>
    <dgm:cxn modelId="{8C31B773-12A1-421A-AB19-5EE73011AD33}" type="presOf" srcId="{2B8B15C2-668D-45B4-9E23-0C5625245064}" destId="{D29FA282-3664-4F58-8C01-ED6C687AF1BA}" srcOrd="0" destOrd="0" presId="urn:microsoft.com/office/officeart/2005/8/layout/gear1"/>
    <dgm:cxn modelId="{20D7D465-4512-45F6-AF12-D93B6ED2DFE1}" type="presOf" srcId="{1AF969E0-7F15-4E3A-B2BD-1231E622D6A0}" destId="{1CF54E3A-E5BF-4B58-9BAB-5127530E9D1E}" srcOrd="2" destOrd="0" presId="urn:microsoft.com/office/officeart/2005/8/layout/gear1"/>
    <dgm:cxn modelId="{63825D0D-BBB0-46B9-A217-57561BBA18EA}" type="presOf" srcId="{D3142F6B-C502-4BF5-A9C1-9B39F465BE61}" destId="{7DF5F275-5AA4-4732-A757-FD18F9D89EAC}" srcOrd="0" destOrd="0" presId="urn:microsoft.com/office/officeart/2005/8/layout/gear1"/>
    <dgm:cxn modelId="{00292115-7C3D-4B08-AB63-01394CD016FD}" type="presOf" srcId="{1AF969E0-7F15-4E3A-B2BD-1231E622D6A0}" destId="{37036315-C9D5-45AE-8F76-3D5FE737AB9E}" srcOrd="1" destOrd="0" presId="urn:microsoft.com/office/officeart/2005/8/layout/gear1"/>
    <dgm:cxn modelId="{670B2C63-8996-45FF-A1FE-9F5B21590EE1}" type="presOf" srcId="{1AF969E0-7F15-4E3A-B2BD-1231E622D6A0}" destId="{009B8A14-1446-4EC2-BC57-70C7DF55A987}" srcOrd="0" destOrd="0" presId="urn:microsoft.com/office/officeart/2005/8/layout/gear1"/>
    <dgm:cxn modelId="{200C9806-E502-4C76-84AE-5EC2D2A9D476}" type="presOf" srcId="{39AC440B-29BB-43FB-90EC-74D11C354E09}" destId="{D3D61978-6521-4A6D-B6FA-85C98BD0868C}" srcOrd="0" destOrd="0" presId="urn:microsoft.com/office/officeart/2005/8/layout/gear1"/>
    <dgm:cxn modelId="{099FBF29-7A0C-4061-8031-170830660933}" type="presOf" srcId="{D3142F6B-C502-4BF5-A9C1-9B39F465BE61}" destId="{D23B16BF-BCF7-4E9F-A1F4-A0B2E8B82ED1}" srcOrd="3" destOrd="0" presId="urn:microsoft.com/office/officeart/2005/8/layout/gear1"/>
    <dgm:cxn modelId="{75DEB22A-DFCD-48A8-9CC3-DC5464159EFC}" srcId="{58C89518-7029-4450-9F4B-0F2AF7DB5A83}" destId="{9A3AA15F-FED2-496D-A73E-282EC93AA707}" srcOrd="1" destOrd="0" parTransId="{B0966174-4D4C-4C69-9F0D-CE093BCBF514}" sibTransId="{6A07DEDD-2146-4F2A-A0C3-3BFF66093410}"/>
    <dgm:cxn modelId="{64A56250-DE2A-4623-A2C2-4F8433752368}" type="presOf" srcId="{6A07DEDD-2146-4F2A-A0C3-3BFF66093410}" destId="{1E9965E5-81BD-4EF6-8B34-4AB027029322}" srcOrd="0" destOrd="0" presId="urn:microsoft.com/office/officeart/2005/8/layout/gear1"/>
    <dgm:cxn modelId="{2A87FA82-9972-481C-852E-98A93C20633E}" type="presOf" srcId="{58C89518-7029-4450-9F4B-0F2AF7DB5A83}" destId="{ED1B5C59-BA4E-4C8D-8D68-C8F846456F9D}" srcOrd="0" destOrd="0" presId="urn:microsoft.com/office/officeart/2005/8/layout/gear1"/>
    <dgm:cxn modelId="{4B8869AF-7B14-424C-B52A-98FF19704B2A}" srcId="{58C89518-7029-4450-9F4B-0F2AF7DB5A83}" destId="{D3142F6B-C502-4BF5-A9C1-9B39F465BE61}" srcOrd="2" destOrd="0" parTransId="{34750A98-163D-46A6-B980-5C2F568F05F8}" sibTransId="{2B8B15C2-668D-45B4-9E23-0C5625245064}"/>
    <dgm:cxn modelId="{267BC31E-6BE2-4BB7-84D2-356AC6F2B962}" type="presOf" srcId="{9A3AA15F-FED2-496D-A73E-282EC93AA707}" destId="{E553B0A5-2A4A-4FCB-B05B-DAD2CDB406F2}" srcOrd="0" destOrd="0" presId="urn:microsoft.com/office/officeart/2005/8/layout/gear1"/>
    <dgm:cxn modelId="{F1649DEF-912E-47D3-9A5C-A398B40FDB97}" type="presOf" srcId="{9A3AA15F-FED2-496D-A73E-282EC93AA707}" destId="{CD0F6DA1-9A45-4250-9CE1-DA423ECDCB13}" srcOrd="1" destOrd="0" presId="urn:microsoft.com/office/officeart/2005/8/layout/gear1"/>
    <dgm:cxn modelId="{26EC49E5-5621-475C-9C23-C56352FCA06E}" type="presOf" srcId="{D3142F6B-C502-4BF5-A9C1-9B39F465BE61}" destId="{B9BD0331-2383-44B8-98FE-D489F737B180}" srcOrd="2" destOrd="0" presId="urn:microsoft.com/office/officeart/2005/8/layout/gear1"/>
    <dgm:cxn modelId="{F2B3B454-7657-4DE2-A3D3-86E09A2AEF4C}" type="presOf" srcId="{9A3AA15F-FED2-496D-A73E-282EC93AA707}" destId="{B6E7B7E1-1E34-4367-A935-BCC06DACDD24}" srcOrd="2" destOrd="0" presId="urn:microsoft.com/office/officeart/2005/8/layout/gear1"/>
    <dgm:cxn modelId="{03C71F7E-B46A-46D0-983F-6FC5194B8214}" srcId="{58C89518-7029-4450-9F4B-0F2AF7DB5A83}" destId="{1AF969E0-7F15-4E3A-B2BD-1231E622D6A0}" srcOrd="0" destOrd="0" parTransId="{A047B2B6-AC25-4CFA-994E-78C5EDA44253}" sibTransId="{39AC440B-29BB-43FB-90EC-74D11C354E09}"/>
    <dgm:cxn modelId="{02C4C47E-AE44-41D9-B5D3-9EFE96E70815}" type="presParOf" srcId="{ED1B5C59-BA4E-4C8D-8D68-C8F846456F9D}" destId="{009B8A14-1446-4EC2-BC57-70C7DF55A987}" srcOrd="0" destOrd="0" presId="urn:microsoft.com/office/officeart/2005/8/layout/gear1"/>
    <dgm:cxn modelId="{64F48BC4-F6DB-4B00-B2C2-5862499ED310}" type="presParOf" srcId="{ED1B5C59-BA4E-4C8D-8D68-C8F846456F9D}" destId="{37036315-C9D5-45AE-8F76-3D5FE737AB9E}" srcOrd="1" destOrd="0" presId="urn:microsoft.com/office/officeart/2005/8/layout/gear1"/>
    <dgm:cxn modelId="{9F0A9C13-68E3-4B88-974C-4886ADE5D5B3}" type="presParOf" srcId="{ED1B5C59-BA4E-4C8D-8D68-C8F846456F9D}" destId="{1CF54E3A-E5BF-4B58-9BAB-5127530E9D1E}" srcOrd="2" destOrd="0" presId="urn:microsoft.com/office/officeart/2005/8/layout/gear1"/>
    <dgm:cxn modelId="{94E663EF-E17E-4F10-B70F-BED37B61654D}" type="presParOf" srcId="{ED1B5C59-BA4E-4C8D-8D68-C8F846456F9D}" destId="{E553B0A5-2A4A-4FCB-B05B-DAD2CDB406F2}" srcOrd="3" destOrd="0" presId="urn:microsoft.com/office/officeart/2005/8/layout/gear1"/>
    <dgm:cxn modelId="{7BFEDC37-FC2F-4261-8900-DA67BE479B21}" type="presParOf" srcId="{ED1B5C59-BA4E-4C8D-8D68-C8F846456F9D}" destId="{CD0F6DA1-9A45-4250-9CE1-DA423ECDCB13}" srcOrd="4" destOrd="0" presId="urn:microsoft.com/office/officeart/2005/8/layout/gear1"/>
    <dgm:cxn modelId="{1E6D3EE3-4BE6-4344-86F9-40A3FC200377}" type="presParOf" srcId="{ED1B5C59-BA4E-4C8D-8D68-C8F846456F9D}" destId="{B6E7B7E1-1E34-4367-A935-BCC06DACDD24}" srcOrd="5" destOrd="0" presId="urn:microsoft.com/office/officeart/2005/8/layout/gear1"/>
    <dgm:cxn modelId="{4F29A764-F825-48FE-B9E5-16FDBFA53CF5}" type="presParOf" srcId="{ED1B5C59-BA4E-4C8D-8D68-C8F846456F9D}" destId="{7DF5F275-5AA4-4732-A757-FD18F9D89EAC}" srcOrd="6" destOrd="0" presId="urn:microsoft.com/office/officeart/2005/8/layout/gear1"/>
    <dgm:cxn modelId="{EA701B6D-EE65-49E9-AB37-3446D6C58518}" type="presParOf" srcId="{ED1B5C59-BA4E-4C8D-8D68-C8F846456F9D}" destId="{A002FA00-83F1-4AC5-A885-14B1116ABE8E}" srcOrd="7" destOrd="0" presId="urn:microsoft.com/office/officeart/2005/8/layout/gear1"/>
    <dgm:cxn modelId="{DB5D1295-D8EA-47B5-8051-0BB894F5313E}" type="presParOf" srcId="{ED1B5C59-BA4E-4C8D-8D68-C8F846456F9D}" destId="{B9BD0331-2383-44B8-98FE-D489F737B180}" srcOrd="8" destOrd="0" presId="urn:microsoft.com/office/officeart/2005/8/layout/gear1"/>
    <dgm:cxn modelId="{81A87475-16AC-42FB-A40D-65BD49AB18A9}" type="presParOf" srcId="{ED1B5C59-BA4E-4C8D-8D68-C8F846456F9D}" destId="{D23B16BF-BCF7-4E9F-A1F4-A0B2E8B82ED1}" srcOrd="9" destOrd="0" presId="urn:microsoft.com/office/officeart/2005/8/layout/gear1"/>
    <dgm:cxn modelId="{763FEF15-281F-47A3-B797-F1521EA9F2D0}" type="presParOf" srcId="{ED1B5C59-BA4E-4C8D-8D68-C8F846456F9D}" destId="{D3D61978-6521-4A6D-B6FA-85C98BD0868C}" srcOrd="10" destOrd="0" presId="urn:microsoft.com/office/officeart/2005/8/layout/gear1"/>
    <dgm:cxn modelId="{F7A98E0B-E992-451B-9877-53CCC2643C03}" type="presParOf" srcId="{ED1B5C59-BA4E-4C8D-8D68-C8F846456F9D}" destId="{1E9965E5-81BD-4EF6-8B34-4AB027029322}" srcOrd="11" destOrd="0" presId="urn:microsoft.com/office/officeart/2005/8/layout/gear1"/>
    <dgm:cxn modelId="{99500766-AC4E-48EE-A828-661DFCD68FBB}" type="presParOf" srcId="{ED1B5C59-BA4E-4C8D-8D68-C8F846456F9D}" destId="{D29FA282-3664-4F58-8C01-ED6C687AF1BA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D9FB32A3-161B-4413-B6F5-3C14E4572EBE}" type="doc">
      <dgm:prSet loTypeId="urn:microsoft.com/office/officeart/2005/8/layout/venn1" loCatId="relationship" qsTypeId="urn:microsoft.com/office/officeart/2005/8/quickstyle/simple5" qsCatId="simple" csTypeId="urn:microsoft.com/office/officeart/2005/8/colors/colorful2" csCatId="colorful" phldr="1"/>
      <dgm:spPr/>
    </dgm:pt>
    <dgm:pt modelId="{DB0654FD-29D2-4236-AED2-AC43F4D4B908}">
      <dgm:prSet phldrT="[Текст]"/>
      <dgm:spPr/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МБОУ ООШ № 2</a:t>
          </a:r>
          <a:endParaRPr lang="ru-RU" dirty="0">
            <a:solidFill>
              <a:schemeClr val="bg1"/>
            </a:solidFill>
          </a:endParaRPr>
        </a:p>
      </dgm:t>
    </dgm:pt>
    <dgm:pt modelId="{5EBC6F4C-7408-47A4-8B9B-3C16AFB7B0C2}" type="parTrans" cxnId="{C4643A86-A60E-47B6-B066-7528011346E7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367C6411-4DC3-457A-A843-892ADE4BDA9C}" type="sibTrans" cxnId="{C4643A86-A60E-47B6-B066-7528011346E7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33182CEB-DFD4-4986-AEE4-BBC4C3C9A86F}">
      <dgm:prSet phldrT="[Текст]"/>
      <dgm:spPr/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МАОУ ООШ № 20</a:t>
          </a:r>
          <a:endParaRPr lang="ru-RU" dirty="0">
            <a:solidFill>
              <a:schemeClr val="bg1"/>
            </a:solidFill>
          </a:endParaRPr>
        </a:p>
      </dgm:t>
    </dgm:pt>
    <dgm:pt modelId="{25D83CE7-9AFD-4FB2-9CEE-ED58318B39B1}" type="parTrans" cxnId="{37EABEDF-631E-4206-996B-BE74E6603A99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97A909A4-75E5-421F-AB13-7F674F88025C}" type="sibTrans" cxnId="{37EABEDF-631E-4206-996B-BE74E6603A99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33B7472C-8470-4F50-9A3F-3C4FB5059078}">
      <dgm:prSet phldrT="[Текст]"/>
      <dgm:spPr/>
      <dgm:t>
        <a:bodyPr/>
        <a:lstStyle/>
        <a:p>
          <a:r>
            <a:rPr lang="ru-RU" dirty="0" smtClean="0">
              <a:solidFill>
                <a:schemeClr val="bg1"/>
              </a:solidFill>
            </a:rPr>
            <a:t>МАОУ СОШ № 15</a:t>
          </a:r>
          <a:endParaRPr lang="ru-RU" dirty="0">
            <a:solidFill>
              <a:schemeClr val="bg1"/>
            </a:solidFill>
          </a:endParaRPr>
        </a:p>
      </dgm:t>
    </dgm:pt>
    <dgm:pt modelId="{1275B789-7F2F-4404-9839-CCF6E3FB4844}" type="parTrans" cxnId="{675B4073-0F60-42FC-9750-98B673590ADD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02312ABA-50E5-41DA-9AA2-53465FD5A212}" type="sibTrans" cxnId="{675B4073-0F60-42FC-9750-98B673590ADD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64495322-E440-4620-A974-9CD55020FE66}" type="pres">
      <dgm:prSet presAssocID="{D9FB32A3-161B-4413-B6F5-3C14E4572EBE}" presName="compositeShape" presStyleCnt="0">
        <dgm:presLayoutVars>
          <dgm:chMax val="7"/>
          <dgm:dir/>
          <dgm:resizeHandles val="exact"/>
        </dgm:presLayoutVars>
      </dgm:prSet>
      <dgm:spPr/>
    </dgm:pt>
    <dgm:pt modelId="{C6B3E9FF-E15C-49E2-840B-E325C293873D}" type="pres">
      <dgm:prSet presAssocID="{DB0654FD-29D2-4236-AED2-AC43F4D4B908}" presName="circ1" presStyleLbl="vennNode1" presStyleIdx="0" presStyleCnt="3"/>
      <dgm:spPr/>
      <dgm:t>
        <a:bodyPr/>
        <a:lstStyle/>
        <a:p>
          <a:endParaRPr lang="ru-RU"/>
        </a:p>
      </dgm:t>
    </dgm:pt>
    <dgm:pt modelId="{003E7CE9-5016-4CE5-8591-80E191B9CF3A}" type="pres">
      <dgm:prSet presAssocID="{DB0654FD-29D2-4236-AED2-AC43F4D4B908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48F259-2B7D-4AE6-9BD0-255F292C2C18}" type="pres">
      <dgm:prSet presAssocID="{33182CEB-DFD4-4986-AEE4-BBC4C3C9A86F}" presName="circ2" presStyleLbl="vennNode1" presStyleIdx="1" presStyleCnt="3"/>
      <dgm:spPr/>
      <dgm:t>
        <a:bodyPr/>
        <a:lstStyle/>
        <a:p>
          <a:endParaRPr lang="ru-RU"/>
        </a:p>
      </dgm:t>
    </dgm:pt>
    <dgm:pt modelId="{72F4D658-A6BB-42BC-A8C6-6995462FC66E}" type="pres">
      <dgm:prSet presAssocID="{33182CEB-DFD4-4986-AEE4-BBC4C3C9A86F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7963FB-AA20-489A-964A-6467379619E9}" type="pres">
      <dgm:prSet presAssocID="{33B7472C-8470-4F50-9A3F-3C4FB5059078}" presName="circ3" presStyleLbl="vennNode1" presStyleIdx="2" presStyleCnt="3"/>
      <dgm:spPr/>
      <dgm:t>
        <a:bodyPr/>
        <a:lstStyle/>
        <a:p>
          <a:endParaRPr lang="ru-RU"/>
        </a:p>
      </dgm:t>
    </dgm:pt>
    <dgm:pt modelId="{5FEFCF28-F4B1-4124-85C7-84886AC82BE6}" type="pres">
      <dgm:prSet presAssocID="{33B7472C-8470-4F50-9A3F-3C4FB5059078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4643A86-A60E-47B6-B066-7528011346E7}" srcId="{D9FB32A3-161B-4413-B6F5-3C14E4572EBE}" destId="{DB0654FD-29D2-4236-AED2-AC43F4D4B908}" srcOrd="0" destOrd="0" parTransId="{5EBC6F4C-7408-47A4-8B9B-3C16AFB7B0C2}" sibTransId="{367C6411-4DC3-457A-A843-892ADE4BDA9C}"/>
    <dgm:cxn modelId="{689DF353-45CF-41CD-AB53-289C3FA6A37B}" type="presOf" srcId="{DB0654FD-29D2-4236-AED2-AC43F4D4B908}" destId="{C6B3E9FF-E15C-49E2-840B-E325C293873D}" srcOrd="0" destOrd="0" presId="urn:microsoft.com/office/officeart/2005/8/layout/venn1"/>
    <dgm:cxn modelId="{DB6251A1-CA9F-4FAC-8CDD-B337E4CEAD36}" type="presOf" srcId="{33182CEB-DFD4-4986-AEE4-BBC4C3C9A86F}" destId="{1C48F259-2B7D-4AE6-9BD0-255F292C2C18}" srcOrd="0" destOrd="0" presId="urn:microsoft.com/office/officeart/2005/8/layout/venn1"/>
    <dgm:cxn modelId="{06A9B999-6A51-4073-9BA1-F85ACC35A4B2}" type="presOf" srcId="{D9FB32A3-161B-4413-B6F5-3C14E4572EBE}" destId="{64495322-E440-4620-A974-9CD55020FE66}" srcOrd="0" destOrd="0" presId="urn:microsoft.com/office/officeart/2005/8/layout/venn1"/>
    <dgm:cxn modelId="{675B4073-0F60-42FC-9750-98B673590ADD}" srcId="{D9FB32A3-161B-4413-B6F5-3C14E4572EBE}" destId="{33B7472C-8470-4F50-9A3F-3C4FB5059078}" srcOrd="2" destOrd="0" parTransId="{1275B789-7F2F-4404-9839-CCF6E3FB4844}" sibTransId="{02312ABA-50E5-41DA-9AA2-53465FD5A212}"/>
    <dgm:cxn modelId="{ECB9B52A-9A79-45B0-82BE-B26F097A0B51}" type="presOf" srcId="{33B7472C-8470-4F50-9A3F-3C4FB5059078}" destId="{077963FB-AA20-489A-964A-6467379619E9}" srcOrd="0" destOrd="0" presId="urn:microsoft.com/office/officeart/2005/8/layout/venn1"/>
    <dgm:cxn modelId="{37EABEDF-631E-4206-996B-BE74E6603A99}" srcId="{D9FB32A3-161B-4413-B6F5-3C14E4572EBE}" destId="{33182CEB-DFD4-4986-AEE4-BBC4C3C9A86F}" srcOrd="1" destOrd="0" parTransId="{25D83CE7-9AFD-4FB2-9CEE-ED58318B39B1}" sibTransId="{97A909A4-75E5-421F-AB13-7F674F88025C}"/>
    <dgm:cxn modelId="{AD8CF5C9-8D00-4873-9DE8-DB57BCEA7862}" type="presOf" srcId="{33B7472C-8470-4F50-9A3F-3C4FB5059078}" destId="{5FEFCF28-F4B1-4124-85C7-84886AC82BE6}" srcOrd="1" destOrd="0" presId="urn:microsoft.com/office/officeart/2005/8/layout/venn1"/>
    <dgm:cxn modelId="{8C639A84-44AF-40E2-9AD6-9B07A365AAB5}" type="presOf" srcId="{DB0654FD-29D2-4236-AED2-AC43F4D4B908}" destId="{003E7CE9-5016-4CE5-8591-80E191B9CF3A}" srcOrd="1" destOrd="0" presId="urn:microsoft.com/office/officeart/2005/8/layout/venn1"/>
    <dgm:cxn modelId="{FC261FDF-EC07-4947-B8B6-610333294670}" type="presOf" srcId="{33182CEB-DFD4-4986-AEE4-BBC4C3C9A86F}" destId="{72F4D658-A6BB-42BC-A8C6-6995462FC66E}" srcOrd="1" destOrd="0" presId="urn:microsoft.com/office/officeart/2005/8/layout/venn1"/>
    <dgm:cxn modelId="{1ABB5C77-BE3C-4398-B03F-A888EB3184B3}" type="presParOf" srcId="{64495322-E440-4620-A974-9CD55020FE66}" destId="{C6B3E9FF-E15C-49E2-840B-E325C293873D}" srcOrd="0" destOrd="0" presId="urn:microsoft.com/office/officeart/2005/8/layout/venn1"/>
    <dgm:cxn modelId="{551B16CC-CBE1-485A-8C95-AC71E3B9ED82}" type="presParOf" srcId="{64495322-E440-4620-A974-9CD55020FE66}" destId="{003E7CE9-5016-4CE5-8591-80E191B9CF3A}" srcOrd="1" destOrd="0" presId="urn:microsoft.com/office/officeart/2005/8/layout/venn1"/>
    <dgm:cxn modelId="{8712A91B-9C54-4942-BD93-A1EF62776122}" type="presParOf" srcId="{64495322-E440-4620-A974-9CD55020FE66}" destId="{1C48F259-2B7D-4AE6-9BD0-255F292C2C18}" srcOrd="2" destOrd="0" presId="urn:microsoft.com/office/officeart/2005/8/layout/venn1"/>
    <dgm:cxn modelId="{7147E4A5-B1A7-4702-A89F-E3433FB93AEC}" type="presParOf" srcId="{64495322-E440-4620-A974-9CD55020FE66}" destId="{72F4D658-A6BB-42BC-A8C6-6995462FC66E}" srcOrd="3" destOrd="0" presId="urn:microsoft.com/office/officeart/2005/8/layout/venn1"/>
    <dgm:cxn modelId="{424F3E27-54D5-4DBA-A353-637EF0B15F41}" type="presParOf" srcId="{64495322-E440-4620-A974-9CD55020FE66}" destId="{077963FB-AA20-489A-964A-6467379619E9}" srcOrd="4" destOrd="0" presId="urn:microsoft.com/office/officeart/2005/8/layout/venn1"/>
    <dgm:cxn modelId="{8085E14C-4783-4DB4-8531-A14826B995E8}" type="presParOf" srcId="{64495322-E440-4620-A974-9CD55020FE66}" destId="{5FEFCF28-F4B1-4124-85C7-84886AC82BE6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D48AA5-3016-4DC5-88A3-28D9FFBDAD08}">
      <dsp:nvSpPr>
        <dsp:cNvPr id="0" name=""/>
        <dsp:cNvSpPr/>
      </dsp:nvSpPr>
      <dsp:spPr>
        <a:xfrm>
          <a:off x="1188636" y="0"/>
          <a:ext cx="6408712" cy="6408712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5B7CF5-83F8-4A36-9A2F-C2E7FE50EB35}">
      <dsp:nvSpPr>
        <dsp:cNvPr id="0" name=""/>
        <dsp:cNvSpPr/>
      </dsp:nvSpPr>
      <dsp:spPr>
        <a:xfrm>
          <a:off x="4464486" y="87285"/>
          <a:ext cx="3048723" cy="114841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Старшая школа</a:t>
          </a:r>
          <a:endParaRPr lang="ru-RU" sz="2700" kern="1200" dirty="0"/>
        </a:p>
      </dsp:txBody>
      <dsp:txXfrm>
        <a:off x="4520547" y="143346"/>
        <a:ext cx="2936601" cy="1036294"/>
      </dsp:txXfrm>
    </dsp:sp>
    <dsp:sp modelId="{9C423937-8D54-4C72-B7FC-F19A846A06EA}">
      <dsp:nvSpPr>
        <dsp:cNvPr id="0" name=""/>
        <dsp:cNvSpPr/>
      </dsp:nvSpPr>
      <dsp:spPr>
        <a:xfrm>
          <a:off x="4176452" y="1728194"/>
          <a:ext cx="3192730" cy="118077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Основная школа</a:t>
          </a:r>
          <a:endParaRPr lang="ru-RU" sz="2700" kern="1200" dirty="0"/>
        </a:p>
      </dsp:txBody>
      <dsp:txXfrm>
        <a:off x="4234092" y="1785834"/>
        <a:ext cx="3077450" cy="1065490"/>
      </dsp:txXfrm>
    </dsp:sp>
    <dsp:sp modelId="{51DD8E4F-3520-4D05-909C-9FC5572AA505}">
      <dsp:nvSpPr>
        <dsp:cNvPr id="0" name=""/>
        <dsp:cNvSpPr/>
      </dsp:nvSpPr>
      <dsp:spPr>
        <a:xfrm>
          <a:off x="3744410" y="3456384"/>
          <a:ext cx="3048723" cy="116290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Начальная школа</a:t>
          </a:r>
          <a:endParaRPr lang="ru-RU" sz="2700" kern="1200" dirty="0"/>
        </a:p>
      </dsp:txBody>
      <dsp:txXfrm>
        <a:off x="3801178" y="3513152"/>
        <a:ext cx="2935187" cy="1049364"/>
      </dsp:txXfrm>
    </dsp:sp>
    <dsp:sp modelId="{C7E17476-E69B-41F2-A931-AA7C81CCBF08}">
      <dsp:nvSpPr>
        <dsp:cNvPr id="0" name=""/>
        <dsp:cNvSpPr/>
      </dsp:nvSpPr>
      <dsp:spPr>
        <a:xfrm>
          <a:off x="3024354" y="5302358"/>
          <a:ext cx="3423674" cy="108898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kern="1200" dirty="0" smtClean="0"/>
            <a:t>Дошкольное образование</a:t>
          </a:r>
          <a:endParaRPr lang="ru-RU" sz="2700" kern="1200" dirty="0"/>
        </a:p>
      </dsp:txBody>
      <dsp:txXfrm>
        <a:off x="3077514" y="5355518"/>
        <a:ext cx="3317354" cy="98266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863938-F6B9-4678-B8BB-658F0D57B846}">
      <dsp:nvSpPr>
        <dsp:cNvPr id="0" name=""/>
        <dsp:cNvSpPr/>
      </dsp:nvSpPr>
      <dsp:spPr>
        <a:xfrm>
          <a:off x="1925719" y="62180"/>
          <a:ext cx="3061329" cy="997985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МБОУ СОШ № 14 (НОЦ)</a:t>
          </a:r>
          <a:endParaRPr lang="ru-RU" sz="2400" kern="1200" dirty="0"/>
        </a:p>
      </dsp:txBody>
      <dsp:txXfrm>
        <a:off x="1974437" y="110898"/>
        <a:ext cx="2963893" cy="900549"/>
      </dsp:txXfrm>
    </dsp:sp>
    <dsp:sp modelId="{0BDFA525-A82D-4D20-94FC-1C2A18C02AA9}">
      <dsp:nvSpPr>
        <dsp:cNvPr id="0" name=""/>
        <dsp:cNvSpPr/>
      </dsp:nvSpPr>
      <dsp:spPr>
        <a:xfrm>
          <a:off x="2503416" y="1029542"/>
          <a:ext cx="3323044" cy="3323044"/>
        </a:xfrm>
        <a:custGeom>
          <a:avLst/>
          <a:gdLst/>
          <a:ahLst/>
          <a:cxnLst/>
          <a:rect l="0" t="0" r="0" b="0"/>
          <a:pathLst>
            <a:path>
              <a:moveTo>
                <a:pt x="1373089" y="25226"/>
              </a:moveTo>
              <a:arcTo wR="1661522" hR="1661522" stAng="15600183" swAng="7429625"/>
            </a:path>
          </a:pathLst>
        </a:custGeom>
        <a:noFill/>
        <a:ln w="9525" cap="flat" cmpd="sng" algn="ctr">
          <a:solidFill>
            <a:schemeClr val="accent1">
              <a:shade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964F22-9DAB-4EF6-8A2F-0A13B54F1CAC}">
      <dsp:nvSpPr>
        <dsp:cNvPr id="0" name=""/>
        <dsp:cNvSpPr/>
      </dsp:nvSpPr>
      <dsp:spPr>
        <a:xfrm>
          <a:off x="4995555" y="3389324"/>
          <a:ext cx="1917213" cy="718564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153123"/>
                <a:satOff val="-2196"/>
                <a:lumOff val="12807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153123"/>
                <a:satOff val="-2196"/>
                <a:lumOff val="12807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153123"/>
                <a:satOff val="-2196"/>
                <a:lumOff val="1280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МАОУ ООШ № 20</a:t>
          </a:r>
          <a:endParaRPr lang="ru-RU" sz="1800" kern="1200" dirty="0"/>
        </a:p>
      </dsp:txBody>
      <dsp:txXfrm>
        <a:off x="5030632" y="3424401"/>
        <a:ext cx="1847059" cy="648410"/>
      </dsp:txXfrm>
    </dsp:sp>
    <dsp:sp modelId="{089515AC-3241-488B-817A-D922265686C0}">
      <dsp:nvSpPr>
        <dsp:cNvPr id="0" name=""/>
        <dsp:cNvSpPr/>
      </dsp:nvSpPr>
      <dsp:spPr>
        <a:xfrm>
          <a:off x="1181169" y="1884914"/>
          <a:ext cx="4514523" cy="4514523"/>
        </a:xfrm>
        <a:custGeom>
          <a:avLst/>
          <a:gdLst/>
          <a:ahLst/>
          <a:cxnLst/>
          <a:rect l="0" t="0" r="0" b="0"/>
          <a:pathLst>
            <a:path>
              <a:moveTo>
                <a:pt x="4514497" y="2268118"/>
              </a:moveTo>
              <a:arcTo wR="2257261" hR="2257261" stAng="21616534" swAng="10662490"/>
            </a:path>
          </a:pathLst>
        </a:custGeom>
        <a:noFill/>
        <a:ln w="9525" cap="flat" cmpd="sng" algn="ctr">
          <a:solidFill>
            <a:schemeClr val="accent1">
              <a:shade val="90000"/>
              <a:hueOff val="153151"/>
              <a:satOff val="-2127"/>
              <a:lumOff val="1147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8E2086-B47F-459B-88CC-FCDE4EFD3CCF}">
      <dsp:nvSpPr>
        <dsp:cNvPr id="0" name=""/>
        <dsp:cNvSpPr/>
      </dsp:nvSpPr>
      <dsp:spPr>
        <a:xfrm>
          <a:off x="0" y="3587801"/>
          <a:ext cx="1917213" cy="588662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306246"/>
                <a:satOff val="-4392"/>
                <a:lumOff val="25615"/>
                <a:alphaOff val="0"/>
                <a:shade val="51000"/>
                <a:satMod val="130000"/>
              </a:schemeClr>
            </a:gs>
            <a:gs pos="80000">
              <a:schemeClr val="accent1">
                <a:shade val="80000"/>
                <a:hueOff val="306246"/>
                <a:satOff val="-4392"/>
                <a:lumOff val="25615"/>
                <a:alphaOff val="0"/>
                <a:shade val="93000"/>
                <a:satMod val="130000"/>
              </a:schemeClr>
            </a:gs>
            <a:gs pos="100000">
              <a:schemeClr val="accent1">
                <a:shade val="80000"/>
                <a:hueOff val="306246"/>
                <a:satOff val="-4392"/>
                <a:lumOff val="256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МБОУ ООШ № 2</a:t>
          </a:r>
          <a:endParaRPr lang="ru-RU" sz="1800" kern="1200" dirty="0"/>
        </a:p>
      </dsp:txBody>
      <dsp:txXfrm>
        <a:off x="28736" y="3616537"/>
        <a:ext cx="1859741" cy="531190"/>
      </dsp:txXfrm>
    </dsp:sp>
    <dsp:sp modelId="{EA09D850-0716-4ED7-AA71-E43DC40CB5D2}">
      <dsp:nvSpPr>
        <dsp:cNvPr id="0" name=""/>
        <dsp:cNvSpPr/>
      </dsp:nvSpPr>
      <dsp:spPr>
        <a:xfrm>
          <a:off x="876415" y="968883"/>
          <a:ext cx="3323044" cy="3323044"/>
        </a:xfrm>
        <a:custGeom>
          <a:avLst/>
          <a:gdLst/>
          <a:ahLst/>
          <a:cxnLst/>
          <a:rect l="0" t="0" r="0" b="0"/>
          <a:pathLst>
            <a:path>
              <a:moveTo>
                <a:pt x="285587" y="2592897"/>
              </a:moveTo>
              <a:arcTo wR="1661522" hR="1661522" stAng="8754348" swAng="8525033"/>
            </a:path>
          </a:pathLst>
        </a:custGeom>
        <a:noFill/>
        <a:ln w="9525" cap="flat" cmpd="sng" algn="ctr">
          <a:solidFill>
            <a:schemeClr val="accent1">
              <a:shade val="90000"/>
              <a:hueOff val="306302"/>
              <a:satOff val="-4255"/>
              <a:lumOff val="22954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211985-7AB8-4C5B-BB9E-C804504230D9}">
      <dsp:nvSpPr>
        <dsp:cNvPr id="0" name=""/>
        <dsp:cNvSpPr/>
      </dsp:nvSpPr>
      <dsp:spPr>
        <a:xfrm rot="5400000">
          <a:off x="4934854" y="-1777043"/>
          <a:ext cx="1392342" cy="529978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57150" rIns="114300" bIns="5715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самоопределение  учащихся по отношению к типам (группам) профессий </a:t>
          </a:r>
          <a:endParaRPr lang="ru-RU" sz="2400" kern="1200" dirty="0"/>
        </a:p>
      </dsp:txBody>
      <dsp:txXfrm rot="-5400000">
        <a:off x="2981132" y="244648"/>
        <a:ext cx="5231819" cy="1256404"/>
      </dsp:txXfrm>
    </dsp:sp>
    <dsp:sp modelId="{8D21CF8D-8741-4163-950C-898C47FF8A3C}">
      <dsp:nvSpPr>
        <dsp:cNvPr id="0" name=""/>
        <dsp:cNvSpPr/>
      </dsp:nvSpPr>
      <dsp:spPr>
        <a:xfrm>
          <a:off x="0" y="2637"/>
          <a:ext cx="2981131" cy="17404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i="1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1 модуль</a:t>
          </a:r>
          <a:r>
            <a:rPr lang="ru-RU" sz="40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 </a:t>
          </a:r>
          <a:endParaRPr lang="ru-RU" sz="4000" kern="1200" dirty="0"/>
        </a:p>
      </dsp:txBody>
      <dsp:txXfrm>
        <a:off x="84961" y="87598"/>
        <a:ext cx="2811209" cy="1570505"/>
      </dsp:txXfrm>
    </dsp:sp>
    <dsp:sp modelId="{9A3AD33B-E43C-4E6C-951E-E2541310850F}">
      <dsp:nvSpPr>
        <dsp:cNvPr id="0" name=""/>
        <dsp:cNvSpPr/>
      </dsp:nvSpPr>
      <dsp:spPr>
        <a:xfrm rot="5400000">
          <a:off x="4934854" y="50405"/>
          <a:ext cx="1392342" cy="529978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самоопределение  учащихся по отношению к уровню образования (начальное, профессиональное, среднее профессиональное, высшее профессиональное, школа (лицей, гимназия)</a:t>
          </a:r>
          <a:endParaRPr lang="ru-RU" sz="1700" kern="1200" dirty="0"/>
        </a:p>
      </dsp:txBody>
      <dsp:txXfrm rot="-5400000">
        <a:off x="2981132" y="2072097"/>
        <a:ext cx="5231819" cy="1256404"/>
      </dsp:txXfrm>
    </dsp:sp>
    <dsp:sp modelId="{7BA8611C-A471-4404-BC63-9FE8CF50DA19}">
      <dsp:nvSpPr>
        <dsp:cNvPr id="0" name=""/>
        <dsp:cNvSpPr/>
      </dsp:nvSpPr>
      <dsp:spPr>
        <a:xfrm>
          <a:off x="0" y="1830086"/>
          <a:ext cx="2981131" cy="17404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i="1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2 модуль</a:t>
          </a:r>
          <a:r>
            <a:rPr lang="ru-RU" sz="40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 </a:t>
          </a:r>
          <a:endParaRPr lang="ru-RU" sz="4000" kern="1200" dirty="0"/>
        </a:p>
      </dsp:txBody>
      <dsp:txXfrm>
        <a:off x="84961" y="1915047"/>
        <a:ext cx="2811209" cy="1570505"/>
      </dsp:txXfrm>
    </dsp:sp>
    <dsp:sp modelId="{D11B9264-7D79-4993-9BFC-DC63FEDBA263}">
      <dsp:nvSpPr>
        <dsp:cNvPr id="0" name=""/>
        <dsp:cNvSpPr/>
      </dsp:nvSpPr>
      <dsp:spPr>
        <a:xfrm rot="5400000">
          <a:off x="4934854" y="1877854"/>
          <a:ext cx="1392342" cy="529978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7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самоопределение учащихся по отношению к профилям обучения (отдельно для учащихся, выбравших начальное и среднее профессиональное образование и НОЦ)</a:t>
          </a:r>
          <a:endParaRPr lang="ru-RU" sz="1700" kern="1200" dirty="0"/>
        </a:p>
      </dsp:txBody>
      <dsp:txXfrm rot="-5400000">
        <a:off x="2981132" y="3899546"/>
        <a:ext cx="5231819" cy="1256404"/>
      </dsp:txXfrm>
    </dsp:sp>
    <dsp:sp modelId="{4BBEACB3-9E4F-46D3-844B-A78FB43843C8}">
      <dsp:nvSpPr>
        <dsp:cNvPr id="0" name=""/>
        <dsp:cNvSpPr/>
      </dsp:nvSpPr>
      <dsp:spPr>
        <a:xfrm>
          <a:off x="0" y="3657535"/>
          <a:ext cx="2981131" cy="174042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i="1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3 модуль</a:t>
          </a:r>
          <a:r>
            <a:rPr lang="ru-RU" sz="40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 </a:t>
          </a:r>
          <a:endParaRPr lang="ru-RU" sz="4000" kern="1200" dirty="0"/>
        </a:p>
      </dsp:txBody>
      <dsp:txXfrm>
        <a:off x="84961" y="3742496"/>
        <a:ext cx="2811209" cy="157050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D5F9CE-81AD-4CF7-BE87-C816A54D0391}">
      <dsp:nvSpPr>
        <dsp:cNvPr id="0" name=""/>
        <dsp:cNvSpPr/>
      </dsp:nvSpPr>
      <dsp:spPr>
        <a:xfrm>
          <a:off x="6871" y="25707"/>
          <a:ext cx="3682309" cy="49685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+mn-lt"/>
              <a:ea typeface="+mn-ea"/>
              <a:cs typeface="+mn-cs"/>
            </a:rPr>
            <a:t>Индивидуализация образования на всех ступенях муниципальной системы общего образования</a:t>
          </a:r>
          <a:endParaRPr lang="ru-RU" sz="2000" kern="1200" dirty="0"/>
        </a:p>
      </dsp:txBody>
      <dsp:txXfrm>
        <a:off x="6871" y="2013127"/>
        <a:ext cx="3682309" cy="1987420"/>
      </dsp:txXfrm>
    </dsp:sp>
    <dsp:sp modelId="{2A3E1A46-7878-4CF8-8194-6257831CA692}">
      <dsp:nvSpPr>
        <dsp:cNvPr id="0" name=""/>
        <dsp:cNvSpPr/>
      </dsp:nvSpPr>
      <dsp:spPr>
        <a:xfrm>
          <a:off x="580467" y="-25707"/>
          <a:ext cx="2535117" cy="2353582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2616665-3EFD-430B-A424-7F38EA3F565B}">
      <dsp:nvSpPr>
        <dsp:cNvPr id="0" name=""/>
        <dsp:cNvSpPr/>
      </dsp:nvSpPr>
      <dsp:spPr>
        <a:xfrm>
          <a:off x="3799650" y="62756"/>
          <a:ext cx="3682309" cy="496855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 smtClean="0">
            <a:latin typeface="+mn-lt"/>
            <a:ea typeface="+mn-ea"/>
            <a:cs typeface="+mn-cs"/>
          </a:endParaRP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+mn-lt"/>
              <a:ea typeface="+mn-ea"/>
              <a:cs typeface="+mn-cs"/>
            </a:rPr>
            <a:t>Идея возрастной школы как наиболее адаптивной и адекватной формы дифференцированного образования детей, подростков и юношества </a:t>
          </a:r>
          <a:endParaRPr lang="ru-RU" sz="2000" kern="1200" dirty="0"/>
        </a:p>
      </dsp:txBody>
      <dsp:txXfrm>
        <a:off x="3799650" y="2050176"/>
        <a:ext cx="3682309" cy="1987420"/>
      </dsp:txXfrm>
    </dsp:sp>
    <dsp:sp modelId="{457C4467-3740-4267-8392-7DD75979E92C}">
      <dsp:nvSpPr>
        <dsp:cNvPr id="0" name=""/>
        <dsp:cNvSpPr/>
      </dsp:nvSpPr>
      <dsp:spPr>
        <a:xfrm>
          <a:off x="4318631" y="-62756"/>
          <a:ext cx="2644349" cy="250177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7068174-55B1-431D-B2F5-DAE3BE5412FE}">
      <dsp:nvSpPr>
        <dsp:cNvPr id="0" name=""/>
        <dsp:cNvSpPr/>
      </dsp:nvSpPr>
      <dsp:spPr>
        <a:xfrm>
          <a:off x="288047" y="4176462"/>
          <a:ext cx="6889725" cy="745282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6C3DC1-D938-423F-976A-6565DEF117AB}">
      <dsp:nvSpPr>
        <dsp:cNvPr id="0" name=""/>
        <dsp:cNvSpPr/>
      </dsp:nvSpPr>
      <dsp:spPr>
        <a:xfrm>
          <a:off x="1944211" y="2306345"/>
          <a:ext cx="4536512" cy="3102528"/>
        </a:xfrm>
        <a:prstGeom prst="ellipse">
          <a:avLst/>
        </a:prstGeom>
        <a:solidFill>
          <a:schemeClr val="tx2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+mn-lt"/>
              <a:ea typeface="+mn-ea"/>
              <a:cs typeface="+mn-cs"/>
            </a:rPr>
            <a:t>Повышение эффективности образовательной деятельности и качества образовательных услуг на основе создания условий для индивидуализации образования.</a:t>
          </a:r>
          <a:endParaRPr lang="ru-RU" sz="2000" kern="1200" dirty="0"/>
        </a:p>
      </dsp:txBody>
      <dsp:txXfrm>
        <a:off x="2608568" y="2760700"/>
        <a:ext cx="3207798" cy="2193818"/>
      </dsp:txXfrm>
    </dsp:sp>
    <dsp:sp modelId="{C3FDE26F-C135-425B-A87B-C0DB22B42065}">
      <dsp:nvSpPr>
        <dsp:cNvPr id="0" name=""/>
        <dsp:cNvSpPr/>
      </dsp:nvSpPr>
      <dsp:spPr>
        <a:xfrm rot="13248570">
          <a:off x="990247" y="2414950"/>
          <a:ext cx="1571504" cy="757849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53C9CFB-6846-4C04-B8E1-97EA192EE484}">
      <dsp:nvSpPr>
        <dsp:cNvPr id="0" name=""/>
        <dsp:cNvSpPr/>
      </dsp:nvSpPr>
      <dsp:spPr>
        <a:xfrm>
          <a:off x="18" y="300464"/>
          <a:ext cx="2526164" cy="202093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7625" tIns="47625" rIns="47625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smtClean="0">
              <a:latin typeface="+mn-lt"/>
              <a:ea typeface="+mn-ea"/>
              <a:cs typeface="+mn-cs"/>
            </a:rPr>
            <a:t>Концепция Программы развития образования на 2014-2018 годы</a:t>
          </a:r>
          <a:endParaRPr lang="ru-RU" sz="2500" kern="1200" dirty="0"/>
        </a:p>
      </dsp:txBody>
      <dsp:txXfrm>
        <a:off x="59209" y="359655"/>
        <a:ext cx="2407782" cy="1902549"/>
      </dsp:txXfrm>
    </dsp:sp>
    <dsp:sp modelId="{F6441800-71CB-46B9-BA54-7EF93747E83B}">
      <dsp:nvSpPr>
        <dsp:cNvPr id="0" name=""/>
        <dsp:cNvSpPr/>
      </dsp:nvSpPr>
      <dsp:spPr>
        <a:xfrm rot="19151446">
          <a:off x="5677572" y="2277239"/>
          <a:ext cx="1924053" cy="757849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A9011C7-078C-469A-A77D-CFAF954B2283}">
      <dsp:nvSpPr>
        <dsp:cNvPr id="0" name=""/>
        <dsp:cNvSpPr/>
      </dsp:nvSpPr>
      <dsp:spPr>
        <a:xfrm>
          <a:off x="5898771" y="300472"/>
          <a:ext cx="2526164" cy="202093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7625" tIns="47625" rIns="47625" bIns="4762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smtClean="0">
              <a:latin typeface="+mn-lt"/>
              <a:ea typeface="+mn-ea"/>
              <a:cs typeface="+mn-cs"/>
            </a:rPr>
            <a:t>Программа развития образования на 2014-2018 годы</a:t>
          </a:r>
          <a:endParaRPr lang="ru-RU" sz="2500" kern="1200" dirty="0"/>
        </a:p>
      </dsp:txBody>
      <dsp:txXfrm>
        <a:off x="5957962" y="359663"/>
        <a:ext cx="2407782" cy="190254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B93144-5EDD-4BCD-8BF5-E954B5BF4303}">
      <dsp:nvSpPr>
        <dsp:cNvPr id="0" name=""/>
        <dsp:cNvSpPr/>
      </dsp:nvSpPr>
      <dsp:spPr>
        <a:xfrm>
          <a:off x="0" y="0"/>
          <a:ext cx="6509523" cy="136239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Муниципальная модель развития предпосылок индивидуализации в дошкольном общем образовании</a:t>
          </a:r>
          <a:endParaRPr lang="ru-RU" sz="2000" kern="1200" dirty="0"/>
        </a:p>
      </dsp:txBody>
      <dsp:txXfrm>
        <a:off x="39903" y="39903"/>
        <a:ext cx="4924274" cy="1282585"/>
      </dsp:txXfrm>
    </dsp:sp>
    <dsp:sp modelId="{0BF8517C-86CD-47AB-98A6-D0FA0794288B}">
      <dsp:nvSpPr>
        <dsp:cNvPr id="0" name=""/>
        <dsp:cNvSpPr/>
      </dsp:nvSpPr>
      <dsp:spPr>
        <a:xfrm>
          <a:off x="545172" y="1610098"/>
          <a:ext cx="6509523" cy="136239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3750088"/>
                <a:satOff val="-5627"/>
                <a:lumOff val="-915"/>
                <a:alphaOff val="0"/>
                <a:shade val="51000"/>
                <a:satMod val="130000"/>
              </a:schemeClr>
            </a:gs>
            <a:gs pos="80000">
              <a:schemeClr val="accent3">
                <a:hueOff val="3750088"/>
                <a:satOff val="-5627"/>
                <a:lumOff val="-915"/>
                <a:alphaOff val="0"/>
                <a:shade val="93000"/>
                <a:satMod val="130000"/>
              </a:schemeClr>
            </a:gs>
            <a:gs pos="100000">
              <a:schemeClr val="accent3">
                <a:hueOff val="3750088"/>
                <a:satOff val="-5627"/>
                <a:lumOff val="-91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Муниципальная модель образовательного процесса в начальном общем образовании на основе обучения с элементами индивидуализации</a:t>
          </a:r>
          <a:endParaRPr lang="ru-RU" sz="2000" kern="1200" dirty="0"/>
        </a:p>
      </dsp:txBody>
      <dsp:txXfrm>
        <a:off x="585075" y="1650001"/>
        <a:ext cx="4998990" cy="1282585"/>
      </dsp:txXfrm>
    </dsp:sp>
    <dsp:sp modelId="{6E9F1569-EE9C-4CCE-92A1-878DD8EE81AB}">
      <dsp:nvSpPr>
        <dsp:cNvPr id="0" name=""/>
        <dsp:cNvSpPr/>
      </dsp:nvSpPr>
      <dsp:spPr>
        <a:xfrm>
          <a:off x="1082208" y="3220197"/>
          <a:ext cx="6509523" cy="136239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7500176"/>
                <a:satOff val="-11253"/>
                <a:lumOff val="-1830"/>
                <a:alphaOff val="0"/>
                <a:shade val="51000"/>
                <a:satMod val="130000"/>
              </a:schemeClr>
            </a:gs>
            <a:gs pos="80000">
              <a:schemeClr val="accent3">
                <a:hueOff val="7500176"/>
                <a:satOff val="-11253"/>
                <a:lumOff val="-1830"/>
                <a:alphaOff val="0"/>
                <a:shade val="93000"/>
                <a:satMod val="130000"/>
              </a:schemeClr>
            </a:gs>
            <a:gs pos="100000">
              <a:schemeClr val="accent3">
                <a:hueOff val="7500176"/>
                <a:satOff val="-11253"/>
                <a:lumOff val="-183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Муниципальная модель образовательного процесса основного общего образования, построенного на принципах индивидуализации </a:t>
          </a:r>
          <a:endParaRPr lang="ru-RU" sz="2000" kern="1200" dirty="0"/>
        </a:p>
      </dsp:txBody>
      <dsp:txXfrm>
        <a:off x="1122111" y="3260100"/>
        <a:ext cx="5007127" cy="1282585"/>
      </dsp:txXfrm>
    </dsp:sp>
    <dsp:sp modelId="{01DC81F2-E100-4F60-A237-F94A59598FB2}">
      <dsp:nvSpPr>
        <dsp:cNvPr id="0" name=""/>
        <dsp:cNvSpPr/>
      </dsp:nvSpPr>
      <dsp:spPr>
        <a:xfrm>
          <a:off x="1627380" y="4830296"/>
          <a:ext cx="6509523" cy="136239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Модель индивидуализации образования автономной старшей школы (НОЦ)</a:t>
          </a:r>
          <a:endParaRPr lang="ru-RU" sz="2000" kern="1200" dirty="0"/>
        </a:p>
      </dsp:txBody>
      <dsp:txXfrm>
        <a:off x="1667283" y="4870199"/>
        <a:ext cx="4998990" cy="1282585"/>
      </dsp:txXfrm>
    </dsp:sp>
    <dsp:sp modelId="{76AE8599-5432-40EB-8EE2-34B06F6E78F0}">
      <dsp:nvSpPr>
        <dsp:cNvPr id="0" name=""/>
        <dsp:cNvSpPr/>
      </dsp:nvSpPr>
      <dsp:spPr>
        <a:xfrm>
          <a:off x="5623968" y="1043467"/>
          <a:ext cx="885554" cy="885554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5823218" y="1043467"/>
        <a:ext cx="487054" cy="666379"/>
      </dsp:txXfrm>
    </dsp:sp>
    <dsp:sp modelId="{A4B65DF6-06A6-4B69-BC10-263594F6C6A3}">
      <dsp:nvSpPr>
        <dsp:cNvPr id="0" name=""/>
        <dsp:cNvSpPr/>
      </dsp:nvSpPr>
      <dsp:spPr>
        <a:xfrm>
          <a:off x="6169141" y="2653566"/>
          <a:ext cx="885554" cy="885554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5358427"/>
            <a:satOff val="-6896"/>
            <a:lumOff val="-537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5358427"/>
              <a:satOff val="-6896"/>
              <a:lumOff val="-537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368391" y="2653566"/>
        <a:ext cx="487054" cy="666379"/>
      </dsp:txXfrm>
    </dsp:sp>
    <dsp:sp modelId="{EEB63B1E-CC1D-489E-A428-5C2A68488CC1}">
      <dsp:nvSpPr>
        <dsp:cNvPr id="0" name=""/>
        <dsp:cNvSpPr/>
      </dsp:nvSpPr>
      <dsp:spPr>
        <a:xfrm>
          <a:off x="6706177" y="4263665"/>
          <a:ext cx="885554" cy="885554"/>
        </a:xfrm>
        <a:prstGeom prst="downArrow">
          <a:avLst>
            <a:gd name="adj1" fmla="val 55000"/>
            <a:gd name="adj2" fmla="val 45000"/>
          </a:avLst>
        </a:prstGeom>
        <a:solidFill>
          <a:schemeClr val="accent3">
            <a:tint val="40000"/>
            <a:alpha val="90000"/>
            <a:hueOff val="10716854"/>
            <a:satOff val="-13793"/>
            <a:lumOff val="-1075"/>
            <a:alphaOff val="0"/>
          </a:schemeClr>
        </a:solidFill>
        <a:ln w="9525" cap="flat" cmpd="sng" algn="ctr">
          <a:solidFill>
            <a:schemeClr val="accent3">
              <a:tint val="40000"/>
              <a:alpha val="90000"/>
              <a:hueOff val="10716854"/>
              <a:satOff val="-13793"/>
              <a:lumOff val="-1075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905427" y="4263665"/>
        <a:ext cx="487054" cy="66637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FB3906-43A5-4134-B6BD-A61815F5E017}">
      <dsp:nvSpPr>
        <dsp:cNvPr id="0" name=""/>
        <dsp:cNvSpPr/>
      </dsp:nvSpPr>
      <dsp:spPr>
        <a:xfrm>
          <a:off x="2937045" y="1869399"/>
          <a:ext cx="2671788" cy="2093849"/>
        </a:xfrm>
        <a:prstGeom prst="ellipse">
          <a:avLst/>
        </a:prstGeom>
        <a:solidFill>
          <a:schemeClr val="accent4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Предоставление учащимся выбора образовательных ресурсов на каждом этапе школьного образования</a:t>
          </a:r>
          <a:endParaRPr lang="ru-RU" sz="1500" kern="1200" dirty="0"/>
        </a:p>
      </dsp:txBody>
      <dsp:txXfrm>
        <a:off x="3328319" y="2176036"/>
        <a:ext cx="1889240" cy="1480575"/>
      </dsp:txXfrm>
    </dsp:sp>
    <dsp:sp modelId="{C720D083-B4FA-45E7-9FC3-DC014507BBC7}">
      <dsp:nvSpPr>
        <dsp:cNvPr id="0" name=""/>
        <dsp:cNvSpPr/>
      </dsp:nvSpPr>
      <dsp:spPr>
        <a:xfrm rot="16200000">
          <a:off x="4185067" y="1447850"/>
          <a:ext cx="175743" cy="52145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4211429" y="1578503"/>
        <a:ext cx="123020" cy="312871"/>
      </dsp:txXfrm>
    </dsp:sp>
    <dsp:sp modelId="{F6DF4FAF-EBE8-4471-9DC8-83185D8B451B}">
      <dsp:nvSpPr>
        <dsp:cNvPr id="0" name=""/>
        <dsp:cNvSpPr/>
      </dsp:nvSpPr>
      <dsp:spPr>
        <a:xfrm>
          <a:off x="2869202" y="4121"/>
          <a:ext cx="2807473" cy="153368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наличие выбора, его  расширение и  усложнение</a:t>
          </a:r>
          <a:endParaRPr lang="ru-RU" sz="1800" kern="1200" dirty="0"/>
        </a:p>
      </dsp:txBody>
      <dsp:txXfrm>
        <a:off x="3280347" y="228724"/>
        <a:ext cx="1985183" cy="1084480"/>
      </dsp:txXfrm>
    </dsp:sp>
    <dsp:sp modelId="{56E65FFA-A293-44B7-945F-5C162C724AC2}">
      <dsp:nvSpPr>
        <dsp:cNvPr id="0" name=""/>
        <dsp:cNvSpPr/>
      </dsp:nvSpPr>
      <dsp:spPr>
        <a:xfrm rot="21513263">
          <a:off x="5657079" y="2619178"/>
          <a:ext cx="117978" cy="52145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5657085" y="2723915"/>
        <a:ext cx="82585" cy="312871"/>
      </dsp:txXfrm>
    </dsp:sp>
    <dsp:sp modelId="{77FF108B-54F4-43FB-8878-909923E66AF2}">
      <dsp:nvSpPr>
        <dsp:cNvPr id="0" name=""/>
        <dsp:cNvSpPr/>
      </dsp:nvSpPr>
      <dsp:spPr>
        <a:xfrm>
          <a:off x="5829575" y="1944206"/>
          <a:ext cx="2811384" cy="179471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соответствие выбора по масштабу и содержанию возрастным особенностям учащихся</a:t>
          </a:r>
          <a:endParaRPr lang="ru-RU" sz="1600" kern="1200" dirty="0"/>
        </a:p>
      </dsp:txBody>
      <dsp:txXfrm>
        <a:off x="6241293" y="2207037"/>
        <a:ext cx="1987948" cy="1269057"/>
      </dsp:txXfrm>
    </dsp:sp>
    <dsp:sp modelId="{5779225F-FAB8-473F-8E5C-4967BD2FBC7C}">
      <dsp:nvSpPr>
        <dsp:cNvPr id="0" name=""/>
        <dsp:cNvSpPr/>
      </dsp:nvSpPr>
      <dsp:spPr>
        <a:xfrm rot="5400000">
          <a:off x="4185067" y="3863344"/>
          <a:ext cx="175743" cy="52145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>
        <a:off x="4211429" y="3941274"/>
        <a:ext cx="123020" cy="312871"/>
      </dsp:txXfrm>
    </dsp:sp>
    <dsp:sp modelId="{591BD04F-516A-4801-8160-19779DCA0F46}">
      <dsp:nvSpPr>
        <dsp:cNvPr id="0" name=""/>
        <dsp:cNvSpPr/>
      </dsp:nvSpPr>
      <dsp:spPr>
        <a:xfrm>
          <a:off x="2916747" y="4294840"/>
          <a:ext cx="2712385" cy="153368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создание  в образовательном процессе ситуаций «провокации выбором»</a:t>
          </a:r>
          <a:endParaRPr lang="ru-RU" sz="1600" kern="1200" dirty="0"/>
        </a:p>
      </dsp:txBody>
      <dsp:txXfrm>
        <a:off x="3313967" y="4519443"/>
        <a:ext cx="1917945" cy="1084480"/>
      </dsp:txXfrm>
    </dsp:sp>
    <dsp:sp modelId="{126245B1-B9B8-4F31-8A8E-C6248559C84F}">
      <dsp:nvSpPr>
        <dsp:cNvPr id="0" name=""/>
        <dsp:cNvSpPr/>
      </dsp:nvSpPr>
      <dsp:spPr>
        <a:xfrm rot="10777906">
          <a:off x="2700128" y="2665167"/>
          <a:ext cx="167455" cy="521453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/>
        </a:p>
      </dsp:txBody>
      <dsp:txXfrm rot="10800000">
        <a:off x="2750363" y="2769297"/>
        <a:ext cx="117219" cy="312871"/>
      </dsp:txXfrm>
    </dsp:sp>
    <dsp:sp modelId="{30DB31FE-120F-4BBE-ADBB-1BD36D022C3A}">
      <dsp:nvSpPr>
        <dsp:cNvPr id="0" name=""/>
        <dsp:cNvSpPr/>
      </dsp:nvSpPr>
      <dsp:spPr>
        <a:xfrm>
          <a:off x="0" y="2168520"/>
          <a:ext cx="2621222" cy="153368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открытость (в т.ч. дистанционные формы обучения, межведомственная интеграция при реализации ОП и т.д.)</a:t>
          </a:r>
          <a:endParaRPr lang="ru-RU" sz="1400" kern="1200" dirty="0"/>
        </a:p>
      </dsp:txBody>
      <dsp:txXfrm>
        <a:off x="383869" y="2393123"/>
        <a:ext cx="1853484" cy="108448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19021B9-25C3-4F15-82DF-7CBC70CD914E}">
      <dsp:nvSpPr>
        <dsp:cNvPr id="0" name=""/>
        <dsp:cNvSpPr/>
      </dsp:nvSpPr>
      <dsp:spPr>
        <a:xfrm>
          <a:off x="1281186" y="-116319"/>
          <a:ext cx="5869710" cy="5869710"/>
        </a:xfrm>
        <a:prstGeom prst="circularArrow">
          <a:avLst>
            <a:gd name="adj1" fmla="val 5544"/>
            <a:gd name="adj2" fmla="val 330680"/>
            <a:gd name="adj3" fmla="val 14081432"/>
            <a:gd name="adj4" fmla="val 17202705"/>
            <a:gd name="adj5" fmla="val 5757"/>
          </a:avLst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4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4CC330F4-A841-4B5E-864A-F8EADCDD6FB0}">
      <dsp:nvSpPr>
        <dsp:cNvPr id="0" name=""/>
        <dsp:cNvSpPr/>
      </dsp:nvSpPr>
      <dsp:spPr>
        <a:xfrm>
          <a:off x="3026899" y="-34214"/>
          <a:ext cx="2378285" cy="1074051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err="1" smtClean="0"/>
            <a:t>Психолого</a:t>
          </a:r>
          <a:r>
            <a:rPr lang="ru-RU" sz="1600" kern="1200" dirty="0" smtClean="0"/>
            <a:t>- педагогическое сопровождение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 т.ч. </a:t>
          </a:r>
          <a:r>
            <a:rPr lang="ru-RU" sz="1600" kern="1200" dirty="0" err="1" smtClean="0"/>
            <a:t>тьюторское</a:t>
          </a:r>
          <a:r>
            <a:rPr lang="ru-RU" sz="1600" kern="1200" dirty="0" smtClean="0"/>
            <a:t>  </a:t>
          </a:r>
          <a:endParaRPr lang="ru-RU" sz="1600" kern="1200" dirty="0"/>
        </a:p>
      </dsp:txBody>
      <dsp:txXfrm>
        <a:off x="3079330" y="18217"/>
        <a:ext cx="2273423" cy="969189"/>
      </dsp:txXfrm>
    </dsp:sp>
    <dsp:sp modelId="{1F171163-AF67-45DA-BC03-C03875428C29}">
      <dsp:nvSpPr>
        <dsp:cNvPr id="0" name=""/>
        <dsp:cNvSpPr/>
      </dsp:nvSpPr>
      <dsp:spPr>
        <a:xfrm>
          <a:off x="5232015" y="1233390"/>
          <a:ext cx="2404846" cy="99961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Вариативность выбора </a:t>
          </a:r>
          <a:endParaRPr lang="ru-RU" sz="2400" kern="1200" dirty="0"/>
        </a:p>
      </dsp:txBody>
      <dsp:txXfrm>
        <a:off x="5280812" y="1282187"/>
        <a:ext cx="2307252" cy="902020"/>
      </dsp:txXfrm>
    </dsp:sp>
    <dsp:sp modelId="{A08EBF8A-E0B0-47E4-8440-1009251A5483}">
      <dsp:nvSpPr>
        <dsp:cNvPr id="0" name=""/>
        <dsp:cNvSpPr/>
      </dsp:nvSpPr>
      <dsp:spPr>
        <a:xfrm>
          <a:off x="5603687" y="3095804"/>
          <a:ext cx="2105344" cy="93413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Интеграция усилий всех объектов образования </a:t>
          </a:r>
          <a:endParaRPr lang="ru-RU" sz="1600" kern="1200" dirty="0"/>
        </a:p>
      </dsp:txBody>
      <dsp:txXfrm>
        <a:off x="5649288" y="3141405"/>
        <a:ext cx="2014142" cy="842934"/>
      </dsp:txXfrm>
    </dsp:sp>
    <dsp:sp modelId="{D07244D4-2743-4E71-B5D9-0D431A5A2A02}">
      <dsp:nvSpPr>
        <dsp:cNvPr id="0" name=""/>
        <dsp:cNvSpPr/>
      </dsp:nvSpPr>
      <dsp:spPr>
        <a:xfrm>
          <a:off x="4378551" y="4799311"/>
          <a:ext cx="1847068" cy="92353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Системность модели </a:t>
          </a:r>
          <a:endParaRPr lang="ru-RU" sz="1800" kern="1200" dirty="0"/>
        </a:p>
      </dsp:txBody>
      <dsp:txXfrm>
        <a:off x="4423634" y="4844394"/>
        <a:ext cx="1756902" cy="833368"/>
      </dsp:txXfrm>
    </dsp:sp>
    <dsp:sp modelId="{6FD25C1A-C8DE-4088-A098-4B9DDF21FE5E}">
      <dsp:nvSpPr>
        <dsp:cNvPr id="0" name=""/>
        <dsp:cNvSpPr/>
      </dsp:nvSpPr>
      <dsp:spPr>
        <a:xfrm>
          <a:off x="2206464" y="4799311"/>
          <a:ext cx="1847068" cy="92353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Ориентация на образовательный результат </a:t>
          </a:r>
          <a:endParaRPr lang="ru-RU" sz="1600" kern="1200" dirty="0"/>
        </a:p>
      </dsp:txBody>
      <dsp:txXfrm>
        <a:off x="2251547" y="4844394"/>
        <a:ext cx="1756902" cy="833368"/>
      </dsp:txXfrm>
    </dsp:sp>
    <dsp:sp modelId="{2DD0C69E-9672-4BC9-ADB7-41C01E1AFE82}">
      <dsp:nvSpPr>
        <dsp:cNvPr id="0" name=""/>
        <dsp:cNvSpPr/>
      </dsp:nvSpPr>
      <dsp:spPr>
        <a:xfrm>
          <a:off x="715904" y="3101105"/>
          <a:ext cx="2119640" cy="92353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Включение  инновационных образовательных практик </a:t>
          </a:r>
          <a:endParaRPr lang="ru-RU" sz="1600" kern="1200" dirty="0"/>
        </a:p>
      </dsp:txBody>
      <dsp:txXfrm>
        <a:off x="760987" y="3146188"/>
        <a:ext cx="2029474" cy="833368"/>
      </dsp:txXfrm>
    </dsp:sp>
    <dsp:sp modelId="{090E481E-B8AC-4802-A87A-7B41A1485574}">
      <dsp:nvSpPr>
        <dsp:cNvPr id="0" name=""/>
        <dsp:cNvSpPr/>
      </dsp:nvSpPr>
      <dsp:spPr>
        <a:xfrm>
          <a:off x="1083419" y="1221074"/>
          <a:ext cx="1972447" cy="101193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Создание условий осуществления образовательного процесса </a:t>
          </a:r>
          <a:endParaRPr lang="ru-RU" sz="1600" kern="1200" dirty="0"/>
        </a:p>
      </dsp:txBody>
      <dsp:txXfrm>
        <a:off x="1132818" y="1270473"/>
        <a:ext cx="1873649" cy="91313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F88384-DFBE-48E0-B186-827F8617B668}">
      <dsp:nvSpPr>
        <dsp:cNvPr id="0" name=""/>
        <dsp:cNvSpPr/>
      </dsp:nvSpPr>
      <dsp:spPr>
        <a:xfrm>
          <a:off x="0" y="354759"/>
          <a:ext cx="8352928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CAE7170-662F-4D57-99D1-8F2A6BF614DC}">
      <dsp:nvSpPr>
        <dsp:cNvPr id="0" name=""/>
        <dsp:cNvSpPr/>
      </dsp:nvSpPr>
      <dsp:spPr>
        <a:xfrm>
          <a:off x="417646" y="133359"/>
          <a:ext cx="6855139" cy="442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1005" tIns="0" rIns="221005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latin typeface="+mn-lt"/>
              <a:ea typeface="+mn-ea"/>
              <a:cs typeface="+mn-cs"/>
            </a:rPr>
            <a:t>Открытость</a:t>
          </a:r>
          <a:r>
            <a:rPr lang="ru-RU" sz="1600" kern="1200" dirty="0" smtClean="0">
              <a:latin typeface="+mn-lt"/>
              <a:ea typeface="+mn-ea"/>
              <a:cs typeface="+mn-cs"/>
            </a:rPr>
            <a:t> образовательной системы</a:t>
          </a:r>
          <a:endParaRPr lang="ru-RU" sz="1600" kern="1200" dirty="0"/>
        </a:p>
      </dsp:txBody>
      <dsp:txXfrm>
        <a:off x="439262" y="154975"/>
        <a:ext cx="6811907" cy="399568"/>
      </dsp:txXfrm>
    </dsp:sp>
    <dsp:sp modelId="{6A3FA00E-763C-4301-8F70-67C86B4C5031}">
      <dsp:nvSpPr>
        <dsp:cNvPr id="0" name=""/>
        <dsp:cNvSpPr/>
      </dsp:nvSpPr>
      <dsp:spPr>
        <a:xfrm>
          <a:off x="0" y="1035159"/>
          <a:ext cx="8352928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F161D2E-E3B4-4AD8-B421-8DEF589F7597}">
      <dsp:nvSpPr>
        <dsp:cNvPr id="0" name=""/>
        <dsp:cNvSpPr/>
      </dsp:nvSpPr>
      <dsp:spPr>
        <a:xfrm>
          <a:off x="417646" y="813759"/>
          <a:ext cx="6855139" cy="442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1005" tIns="0" rIns="221005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err="1" smtClean="0">
              <a:latin typeface="+mn-lt"/>
              <a:ea typeface="+mn-ea"/>
              <a:cs typeface="+mn-cs"/>
            </a:rPr>
            <a:t>Сетевость</a:t>
          </a:r>
          <a:r>
            <a:rPr lang="ru-RU" sz="1600" b="1" i="1" kern="1200" dirty="0" smtClean="0">
              <a:latin typeface="+mn-lt"/>
              <a:ea typeface="+mn-ea"/>
              <a:cs typeface="+mn-cs"/>
            </a:rPr>
            <a:t> </a:t>
          </a:r>
          <a:r>
            <a:rPr lang="ru-RU" sz="1600" kern="1200" dirty="0" smtClean="0">
              <a:latin typeface="+mn-lt"/>
              <a:ea typeface="+mn-ea"/>
              <a:cs typeface="+mn-cs"/>
            </a:rPr>
            <a:t>(сетевой характер)</a:t>
          </a:r>
          <a:endParaRPr lang="ru-RU" sz="1600" kern="1200" dirty="0"/>
        </a:p>
      </dsp:txBody>
      <dsp:txXfrm>
        <a:off x="439262" y="835375"/>
        <a:ext cx="6811907" cy="399568"/>
      </dsp:txXfrm>
    </dsp:sp>
    <dsp:sp modelId="{5CCA9370-1457-4310-94AD-10D516D3E41C}">
      <dsp:nvSpPr>
        <dsp:cNvPr id="0" name=""/>
        <dsp:cNvSpPr/>
      </dsp:nvSpPr>
      <dsp:spPr>
        <a:xfrm>
          <a:off x="0" y="1715560"/>
          <a:ext cx="8352928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D6E83C8-89D0-4128-A93E-14EB76D6FEAD}">
      <dsp:nvSpPr>
        <dsp:cNvPr id="0" name=""/>
        <dsp:cNvSpPr/>
      </dsp:nvSpPr>
      <dsp:spPr>
        <a:xfrm>
          <a:off x="417646" y="1494159"/>
          <a:ext cx="6855139" cy="442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1005" tIns="0" rIns="221005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latin typeface="+mn-lt"/>
              <a:ea typeface="+mn-ea"/>
              <a:cs typeface="+mn-cs"/>
            </a:rPr>
            <a:t>Учет интересов и особенностей разных категорий учащихся</a:t>
          </a:r>
          <a:endParaRPr lang="ru-RU" sz="1600" kern="1200" dirty="0"/>
        </a:p>
      </dsp:txBody>
      <dsp:txXfrm>
        <a:off x="439262" y="1515775"/>
        <a:ext cx="6811907" cy="399568"/>
      </dsp:txXfrm>
    </dsp:sp>
    <dsp:sp modelId="{965009C5-B43B-4CF5-8CCD-0FEE2776816E}">
      <dsp:nvSpPr>
        <dsp:cNvPr id="0" name=""/>
        <dsp:cNvSpPr/>
      </dsp:nvSpPr>
      <dsp:spPr>
        <a:xfrm>
          <a:off x="0" y="2395960"/>
          <a:ext cx="8352928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F12AAD6-1269-43DF-8AB8-5047CF1A2E53}">
      <dsp:nvSpPr>
        <dsp:cNvPr id="0" name=""/>
        <dsp:cNvSpPr/>
      </dsp:nvSpPr>
      <dsp:spPr>
        <a:xfrm>
          <a:off x="417646" y="2174560"/>
          <a:ext cx="6855139" cy="442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1005" tIns="0" rIns="221005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latin typeface="+mn-lt"/>
              <a:ea typeface="+mn-ea"/>
              <a:cs typeface="+mn-cs"/>
            </a:rPr>
            <a:t>Соразмерность ребенку</a:t>
          </a:r>
          <a:endParaRPr lang="ru-RU" sz="1600" kern="1200" dirty="0"/>
        </a:p>
      </dsp:txBody>
      <dsp:txXfrm>
        <a:off x="439262" y="2196176"/>
        <a:ext cx="6811907" cy="399568"/>
      </dsp:txXfrm>
    </dsp:sp>
    <dsp:sp modelId="{5FBEEB1C-1C8F-4AC7-87F7-A985DE0BF640}">
      <dsp:nvSpPr>
        <dsp:cNvPr id="0" name=""/>
        <dsp:cNvSpPr/>
      </dsp:nvSpPr>
      <dsp:spPr>
        <a:xfrm>
          <a:off x="0" y="3076360"/>
          <a:ext cx="8352928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7434FDE-B2B8-4F4E-BF28-C4408AF6CB96}">
      <dsp:nvSpPr>
        <dsp:cNvPr id="0" name=""/>
        <dsp:cNvSpPr/>
      </dsp:nvSpPr>
      <dsp:spPr>
        <a:xfrm>
          <a:off x="417646" y="2854960"/>
          <a:ext cx="6855139" cy="442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1005" tIns="0" rIns="221005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latin typeface="+mn-lt"/>
              <a:ea typeface="+mn-ea"/>
              <a:cs typeface="+mn-cs"/>
            </a:rPr>
            <a:t>Побуждение ребенка к активности, самостоятельности</a:t>
          </a:r>
          <a:endParaRPr lang="ru-RU" sz="1600" kern="1200" dirty="0"/>
        </a:p>
      </dsp:txBody>
      <dsp:txXfrm>
        <a:off x="439262" y="2876576"/>
        <a:ext cx="6811907" cy="399568"/>
      </dsp:txXfrm>
    </dsp:sp>
    <dsp:sp modelId="{E6DC81F4-1C78-47F1-BF02-F2FAA5953177}">
      <dsp:nvSpPr>
        <dsp:cNvPr id="0" name=""/>
        <dsp:cNvSpPr/>
      </dsp:nvSpPr>
      <dsp:spPr>
        <a:xfrm>
          <a:off x="0" y="3756760"/>
          <a:ext cx="8352928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3215E25-6B2E-49A7-9781-D8A5B1907845}">
      <dsp:nvSpPr>
        <dsp:cNvPr id="0" name=""/>
        <dsp:cNvSpPr/>
      </dsp:nvSpPr>
      <dsp:spPr>
        <a:xfrm>
          <a:off x="417646" y="3535360"/>
          <a:ext cx="6855139" cy="442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1005" tIns="0" rIns="221005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latin typeface="+mn-lt"/>
              <a:ea typeface="+mn-ea"/>
              <a:cs typeface="+mn-cs"/>
            </a:rPr>
            <a:t>Избыточность образовательных ресурсов</a:t>
          </a:r>
          <a:endParaRPr lang="ru-RU" sz="1600" kern="1200" dirty="0"/>
        </a:p>
      </dsp:txBody>
      <dsp:txXfrm>
        <a:off x="439262" y="3556976"/>
        <a:ext cx="6811907" cy="399568"/>
      </dsp:txXfrm>
    </dsp:sp>
    <dsp:sp modelId="{58D68BB1-9616-46AF-A5AB-A5E82AC63FB6}">
      <dsp:nvSpPr>
        <dsp:cNvPr id="0" name=""/>
        <dsp:cNvSpPr/>
      </dsp:nvSpPr>
      <dsp:spPr>
        <a:xfrm>
          <a:off x="0" y="4437159"/>
          <a:ext cx="8352928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FC2269F-78F6-4066-9EC2-94B10E8003A0}">
      <dsp:nvSpPr>
        <dsp:cNvPr id="0" name=""/>
        <dsp:cNvSpPr/>
      </dsp:nvSpPr>
      <dsp:spPr>
        <a:xfrm>
          <a:off x="417646" y="4215760"/>
          <a:ext cx="6855139" cy="442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1005" tIns="0" rIns="221005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latin typeface="+mn-lt"/>
              <a:ea typeface="+mn-ea"/>
              <a:cs typeface="+mn-cs"/>
            </a:rPr>
            <a:t>Последовательное наращивание масштаба выбора</a:t>
          </a:r>
          <a:r>
            <a:rPr lang="ru-RU" sz="1600" kern="1200" dirty="0" smtClean="0">
              <a:latin typeface="+mn-lt"/>
              <a:ea typeface="+mn-ea"/>
              <a:cs typeface="+mn-cs"/>
            </a:rPr>
            <a:t> </a:t>
          </a:r>
          <a:endParaRPr lang="ru-RU" sz="1600" kern="1200" dirty="0"/>
        </a:p>
      </dsp:txBody>
      <dsp:txXfrm>
        <a:off x="439262" y="4237376"/>
        <a:ext cx="6811907" cy="399568"/>
      </dsp:txXfrm>
    </dsp:sp>
    <dsp:sp modelId="{84A82301-07AD-4A62-89D2-D640B2501BAF}">
      <dsp:nvSpPr>
        <dsp:cNvPr id="0" name=""/>
        <dsp:cNvSpPr/>
      </dsp:nvSpPr>
      <dsp:spPr>
        <a:xfrm>
          <a:off x="0" y="5117560"/>
          <a:ext cx="8352928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861D754-1A02-4191-8DDD-34D8AC4F43B7}">
      <dsp:nvSpPr>
        <dsp:cNvPr id="0" name=""/>
        <dsp:cNvSpPr/>
      </dsp:nvSpPr>
      <dsp:spPr>
        <a:xfrm>
          <a:off x="417646" y="4896160"/>
          <a:ext cx="6855139" cy="442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1005" tIns="0" rIns="221005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latin typeface="+mn-lt"/>
              <a:ea typeface="+mn-ea"/>
              <a:cs typeface="+mn-cs"/>
            </a:rPr>
            <a:t>Создание условий «провокации» выбора</a:t>
          </a:r>
          <a:r>
            <a:rPr lang="ru-RU" sz="1600" kern="1200" dirty="0" smtClean="0">
              <a:latin typeface="+mn-lt"/>
              <a:ea typeface="+mn-ea"/>
              <a:cs typeface="+mn-cs"/>
            </a:rPr>
            <a:t> </a:t>
          </a:r>
          <a:endParaRPr lang="ru-RU" sz="1600" kern="1200" dirty="0"/>
        </a:p>
      </dsp:txBody>
      <dsp:txXfrm>
        <a:off x="439262" y="4917776"/>
        <a:ext cx="6811907" cy="399568"/>
      </dsp:txXfrm>
    </dsp:sp>
    <dsp:sp modelId="{5E41DD51-4A72-4632-BDA8-32E12205C843}">
      <dsp:nvSpPr>
        <dsp:cNvPr id="0" name=""/>
        <dsp:cNvSpPr/>
      </dsp:nvSpPr>
      <dsp:spPr>
        <a:xfrm>
          <a:off x="0" y="5797960"/>
          <a:ext cx="8352928" cy="37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6D13D17-1632-42C8-8560-17C80389320E}">
      <dsp:nvSpPr>
        <dsp:cNvPr id="0" name=""/>
        <dsp:cNvSpPr/>
      </dsp:nvSpPr>
      <dsp:spPr>
        <a:xfrm>
          <a:off x="417646" y="5576560"/>
          <a:ext cx="6855139" cy="44280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1005" tIns="0" rIns="221005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1" kern="1200" dirty="0" smtClean="0">
              <a:latin typeface="+mn-lt"/>
              <a:ea typeface="+mn-ea"/>
              <a:cs typeface="+mn-cs"/>
            </a:rPr>
            <a:t>Педагогическое, психологическое  сопровождение процессов самоопределения</a:t>
          </a:r>
          <a:endParaRPr lang="ru-RU" sz="1600" kern="1200" dirty="0"/>
        </a:p>
      </dsp:txBody>
      <dsp:txXfrm>
        <a:off x="439262" y="5598176"/>
        <a:ext cx="6811907" cy="39956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9B8A14-1446-4EC2-BC57-70C7DF55A987}">
      <dsp:nvSpPr>
        <dsp:cNvPr id="0" name=""/>
        <dsp:cNvSpPr/>
      </dsp:nvSpPr>
      <dsp:spPr>
        <a:xfrm>
          <a:off x="4161808" y="2883920"/>
          <a:ext cx="3524791" cy="3524791"/>
        </a:xfrm>
        <a:prstGeom prst="gear9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200" kern="1200" dirty="0" smtClean="0"/>
            <a:t>Факторы успеха</a:t>
          </a:r>
          <a:endParaRPr lang="ru-RU" sz="4200" kern="1200" dirty="0"/>
        </a:p>
      </dsp:txBody>
      <dsp:txXfrm>
        <a:off x="4870448" y="3709585"/>
        <a:ext cx="2107511" cy="1811816"/>
      </dsp:txXfrm>
    </dsp:sp>
    <dsp:sp modelId="{E553B0A5-2A4A-4FCB-B05B-DAD2CDB406F2}">
      <dsp:nvSpPr>
        <dsp:cNvPr id="0" name=""/>
        <dsp:cNvSpPr/>
      </dsp:nvSpPr>
      <dsp:spPr>
        <a:xfrm>
          <a:off x="1798595" y="2082831"/>
          <a:ext cx="3348552" cy="2563484"/>
        </a:xfrm>
        <a:prstGeom prst="gear6">
          <a:avLst/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Школа Ступеней</a:t>
          </a:r>
          <a:endParaRPr lang="ru-RU" sz="2800" kern="1200" dirty="0"/>
        </a:p>
      </dsp:txBody>
      <dsp:txXfrm>
        <a:off x="2558078" y="2732096"/>
        <a:ext cx="1829586" cy="1264954"/>
      </dsp:txXfrm>
    </dsp:sp>
    <dsp:sp modelId="{7DF5F275-5AA4-4732-A757-FD18F9D89EAC}">
      <dsp:nvSpPr>
        <dsp:cNvPr id="0" name=""/>
        <dsp:cNvSpPr/>
      </dsp:nvSpPr>
      <dsp:spPr>
        <a:xfrm rot="20700000">
          <a:off x="3546833" y="282244"/>
          <a:ext cx="2511691" cy="2511691"/>
        </a:xfrm>
        <a:prstGeom prst="gear6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Профи</a:t>
          </a:r>
          <a:endParaRPr lang="ru-RU" sz="3200" kern="1200" dirty="0"/>
        </a:p>
      </dsp:txBody>
      <dsp:txXfrm rot="-20700000">
        <a:off x="4097721" y="833132"/>
        <a:ext cx="1409916" cy="1409916"/>
      </dsp:txXfrm>
    </dsp:sp>
    <dsp:sp modelId="{D3D61978-6521-4A6D-B6FA-85C98BD0868C}">
      <dsp:nvSpPr>
        <dsp:cNvPr id="0" name=""/>
        <dsp:cNvSpPr/>
      </dsp:nvSpPr>
      <dsp:spPr>
        <a:xfrm>
          <a:off x="3915777" y="2337694"/>
          <a:ext cx="4511733" cy="4511733"/>
        </a:xfrm>
        <a:prstGeom prst="circularArrow">
          <a:avLst>
            <a:gd name="adj1" fmla="val 4688"/>
            <a:gd name="adj2" fmla="val 299029"/>
            <a:gd name="adj3" fmla="val 2552062"/>
            <a:gd name="adj4" fmla="val 15786008"/>
            <a:gd name="adj5" fmla="val 5469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9965E5-81BD-4EF6-8B34-4AB027029322}">
      <dsp:nvSpPr>
        <dsp:cNvPr id="0" name=""/>
        <dsp:cNvSpPr/>
      </dsp:nvSpPr>
      <dsp:spPr>
        <a:xfrm>
          <a:off x="1657032" y="1474082"/>
          <a:ext cx="3278056" cy="3278056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3">
            <a:hueOff val="5625132"/>
            <a:satOff val="-8440"/>
            <a:lumOff val="-1373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9FA282-3664-4F58-8C01-ED6C687AF1BA}">
      <dsp:nvSpPr>
        <dsp:cNvPr id="0" name=""/>
        <dsp:cNvSpPr/>
      </dsp:nvSpPr>
      <dsp:spPr>
        <a:xfrm>
          <a:off x="2965853" y="-277413"/>
          <a:ext cx="3534404" cy="3534404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B3E9FF-E15C-49E2-840B-E325C293873D}">
      <dsp:nvSpPr>
        <dsp:cNvPr id="0" name=""/>
        <dsp:cNvSpPr/>
      </dsp:nvSpPr>
      <dsp:spPr>
        <a:xfrm>
          <a:off x="1724337" y="54906"/>
          <a:ext cx="2635492" cy="2635492"/>
        </a:xfrm>
        <a:prstGeom prst="ellipse">
          <a:avLst/>
        </a:prstGeom>
        <a:gradFill rotWithShape="0">
          <a:gsLst>
            <a:gs pos="0">
              <a:schemeClr val="accent2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>
              <a:solidFill>
                <a:schemeClr val="bg1"/>
              </a:solidFill>
            </a:rPr>
            <a:t>МБОУ ООШ № 2</a:t>
          </a:r>
          <a:endParaRPr lang="ru-RU" sz="3400" kern="1200" dirty="0">
            <a:solidFill>
              <a:schemeClr val="bg1"/>
            </a:solidFill>
          </a:endParaRPr>
        </a:p>
      </dsp:txBody>
      <dsp:txXfrm>
        <a:off x="2075736" y="516117"/>
        <a:ext cx="1932694" cy="1185971"/>
      </dsp:txXfrm>
    </dsp:sp>
    <dsp:sp modelId="{1C48F259-2B7D-4AE6-9BD0-255F292C2C18}">
      <dsp:nvSpPr>
        <dsp:cNvPr id="0" name=""/>
        <dsp:cNvSpPr/>
      </dsp:nvSpPr>
      <dsp:spPr>
        <a:xfrm>
          <a:off x="2675311" y="1702089"/>
          <a:ext cx="2635492" cy="2635492"/>
        </a:xfrm>
        <a:prstGeom prst="ellipse">
          <a:avLst/>
        </a:prstGeom>
        <a:gradFill rotWithShape="0">
          <a:gsLst>
            <a:gs pos="0">
              <a:schemeClr val="accent2">
                <a:alpha val="50000"/>
                <a:hueOff val="2340759"/>
                <a:satOff val="-2919"/>
                <a:lumOff val="686"/>
                <a:alphaOff val="0"/>
                <a:shade val="51000"/>
                <a:satMod val="130000"/>
              </a:schemeClr>
            </a:gs>
            <a:gs pos="80000">
              <a:schemeClr val="accent2">
                <a:alpha val="50000"/>
                <a:hueOff val="2340759"/>
                <a:satOff val="-2919"/>
                <a:lumOff val="686"/>
                <a:alphaOff val="0"/>
                <a:shade val="93000"/>
                <a:satMod val="130000"/>
              </a:schemeClr>
            </a:gs>
            <a:gs pos="100000">
              <a:schemeClr val="accent2">
                <a:alpha val="50000"/>
                <a:hueOff val="2340759"/>
                <a:satOff val="-2919"/>
                <a:lumOff val="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>
              <a:solidFill>
                <a:schemeClr val="bg1"/>
              </a:solidFill>
            </a:rPr>
            <a:t>МАОУ ООШ № 20</a:t>
          </a:r>
          <a:endParaRPr lang="ru-RU" sz="3400" kern="1200" dirty="0">
            <a:solidFill>
              <a:schemeClr val="bg1"/>
            </a:solidFill>
          </a:endParaRPr>
        </a:p>
      </dsp:txBody>
      <dsp:txXfrm>
        <a:off x="3481332" y="2382924"/>
        <a:ext cx="1581295" cy="1449521"/>
      </dsp:txXfrm>
    </dsp:sp>
    <dsp:sp modelId="{077963FB-AA20-489A-964A-6467379619E9}">
      <dsp:nvSpPr>
        <dsp:cNvPr id="0" name=""/>
        <dsp:cNvSpPr/>
      </dsp:nvSpPr>
      <dsp:spPr>
        <a:xfrm>
          <a:off x="773363" y="1702089"/>
          <a:ext cx="2635492" cy="2635492"/>
        </a:xfrm>
        <a:prstGeom prst="ellipse">
          <a:avLst/>
        </a:prstGeom>
        <a:gradFill rotWithShape="0">
          <a:gsLst>
            <a:gs pos="0">
              <a:schemeClr val="accent2">
                <a:alpha val="50000"/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alpha val="50000"/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alpha val="50000"/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400" kern="1200" dirty="0" smtClean="0">
              <a:solidFill>
                <a:schemeClr val="bg1"/>
              </a:solidFill>
            </a:rPr>
            <a:t>МАОУ СОШ № 15</a:t>
          </a:r>
          <a:endParaRPr lang="ru-RU" sz="3400" kern="1200" dirty="0">
            <a:solidFill>
              <a:schemeClr val="bg1"/>
            </a:solidFill>
          </a:endParaRPr>
        </a:p>
      </dsp:txBody>
      <dsp:txXfrm>
        <a:off x="1021539" y="2382924"/>
        <a:ext cx="1581295" cy="14495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B8C429-B0C0-4668-AC92-3E2D1C671F7E}" type="datetimeFigureOut">
              <a:rPr lang="ru-RU" smtClean="0"/>
              <a:pPr/>
              <a:t>12.12.2013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9FB089-DFF5-4219-B036-04D493B099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45802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Система образования Городского округа «Город </a:t>
            </a:r>
            <a:r>
              <a:rPr lang="ru-RU" sz="16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Губаха</a:t>
            </a:r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являющаяся частью краевой системы образования, имеет отличительные особенности, заключающиеся в инновационном характере </a:t>
            </a:r>
            <a:r>
              <a:rPr lang="ru-RU" sz="16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модернизационных</a:t>
            </a:r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преобразований сети общеобразовательных учреждений с построением содержательной модели общего образования «Школа ступеней».</a:t>
            </a:r>
            <a:endParaRPr lang="ru-RU" sz="16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FB089-DFF5-4219-B036-04D493B09904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93306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основной школе № 2 Отремонтированы и оборудованы кабинеты химии, физики, биологии,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FB089-DFF5-4219-B036-04D493B09904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98191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фитнес-зал, сенсорная комната, </a:t>
            </a:r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FB089-DFF5-4219-B036-04D493B09904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95147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мастерские, столовая, </a:t>
            </a:r>
            <a:endParaRPr lang="ru-RU" sz="160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FB089-DFF5-4219-B036-04D493B09904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2559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тир .</a:t>
            </a:r>
          </a:p>
          <a:p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Планируется строительство современной спортивной площадки в 2014 году.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FB089-DFF5-4219-B036-04D493B09904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17408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</a:t>
            </a:r>
            <a:r>
              <a:rPr lang="ru-RU" sz="16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НОЦе</a:t>
            </a:r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построена современная спортивная площадка.</a:t>
            </a:r>
            <a:endParaRPr lang="ru-RU" sz="16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FB089-DFF5-4219-B036-04D493B09904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8993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Реализация </a:t>
            </a:r>
            <a:r>
              <a:rPr lang="ru-RU" sz="16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преокта</a:t>
            </a:r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«Школа ступеней» стала возможной </a:t>
            </a:r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благодаря функционированию в г. </a:t>
            </a:r>
            <a:r>
              <a:rPr lang="ru-RU" sz="16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Губаха</a:t>
            </a:r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 2009 года образовательной модели «Новый образовательный центр – школа для старшеклассников», образовательный процесс в которой изначально проектировался и выстраивался на принципах индивидуализации. Очевидно, что и модели основной и начальной школы  должны быть выстроены на этих же принципах. </a:t>
            </a:r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FB089-DFF5-4219-B036-04D493B09904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22290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Общими концептуальными и стратегическими идеями модели «Ступени» являются:</a:t>
            </a:r>
          </a:p>
          <a:p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Индивидуализация образования на всех ступенях муниципальной системы общего образования</a:t>
            </a:r>
          </a:p>
          <a:p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Идея возрастной школы как наиболее адаптивной и адекватной формы дифференцированного образования детей, подростков и юношества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FB089-DFF5-4219-B036-04D493B09904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34853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z="16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Идивидуализация</a:t>
            </a:r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образования является в настоящее время одним из приоритетов государственной политики в сфере образования. Так, в Концепции долгосрочной целевой программы «Развитие системы образования Пермского края на 2013 – 2017 годы», основной стратегической целью является повышение социальной эффективности образовательной деятельности на основе создания условий для индивидуализации образования и использования инновационных механизмов социализации.</a:t>
            </a:r>
          </a:p>
          <a:p>
            <a:pPr>
              <a:spcBef>
                <a:spcPct val="0"/>
              </a:spcBef>
            </a:pPr>
            <a:endParaRPr lang="ru-RU" dirty="0" smtClean="0"/>
          </a:p>
          <a:p>
            <a:pPr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BF456E-7269-45CB-9C38-E0D6841DB9A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88131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 </a:t>
            </a:r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целью системного подхода </a:t>
            </a:r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мы начали </a:t>
            </a:r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 разработки Концепции </a:t>
            </a:r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развития образования на 2014-2018 годы, затем  Программы развития образования на 2014-2018 годы, в которой  основной стратегической целью </a:t>
            </a:r>
            <a:r>
              <a:rPr lang="ru-RU" sz="16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является повышение эффективности образовательной деятельности и качества образовательных услуг на основе создания условий для индивидуализации образования.</a:t>
            </a:r>
            <a:endParaRPr lang="ru-RU" sz="16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FB089-DFF5-4219-B036-04D493B09904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24477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Индивидуализация  - </a:t>
            </a:r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это обеспечение </a:t>
            </a:r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каждому учащемуся права и возможности формировать собственные образовательные цели и содержание образования. 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 рассмотрении и выборе  стратегий развития общего образования в </a:t>
            </a:r>
            <a:r>
              <a:rPr lang="ru-RU" sz="16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Губахинском</a:t>
            </a:r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ГО, стратегия индивидуализации является одним из основополагающих направлений, определяющих миссию образования – формирование нового человека, адекватного новой инновационной экономике и современному поликультурному обществу. </a:t>
            </a:r>
          </a:p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FB089-DFF5-4219-B036-04D493B09904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21929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Спецификой стратегии социально-экономического развития городского округа «Город </a:t>
            </a:r>
            <a:r>
              <a:rPr lang="ru-RU" sz="16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Губаха</a:t>
            </a:r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 является наличие и деятельность  на его территории градообразующих предприятий химической промышленности мирового значения  ОАО «</a:t>
            </a:r>
            <a:r>
              <a:rPr lang="ru-RU" sz="16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Метафракс</a:t>
            </a:r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» и ОАО «</a:t>
            </a:r>
            <a:r>
              <a:rPr lang="ru-RU" sz="16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Губахинский</a:t>
            </a:r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кокс». </a:t>
            </a:r>
          </a:p>
          <a:p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Растущим, развивающимся предприятиям необходимы функционально-грамотные, </a:t>
            </a:r>
            <a:r>
              <a:rPr lang="ru-RU" sz="16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инновационно-мыслящие</a:t>
            </a:r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ru-RU" sz="16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креативные</a:t>
            </a:r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ответственные, быстро и качественно обучаемые и переобучаемые кадры.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Именно с этой целью, в образовательной сети </a:t>
            </a:r>
            <a:r>
              <a:rPr lang="ru-RU" sz="16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Губахинского</a:t>
            </a:r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городского округа  происходят </a:t>
            </a:r>
            <a:r>
              <a:rPr lang="ru-RU" sz="16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модернизационные</a:t>
            </a:r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изменения: с 2012 образовались школы – ступени для реализации дифференцированного возрастного образования на основе индивидуализации образовательного процесса.</a:t>
            </a:r>
          </a:p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FB089-DFF5-4219-B036-04D493B09904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13869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Первый 2012  </a:t>
            </a:r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год становления Школы-ступеней  проходит с приоритетным направлением – разработка организационно-содержательных моделей школ ступеней – дошкольной, начальной, основной и старшей школы.</a:t>
            </a:r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FB089-DFF5-4219-B036-04D493B09904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7456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Общие принципы и характеристики модели:</a:t>
            </a:r>
            <a:endParaRPr lang="ru-RU" sz="1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lvl="0"/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1.Предоставление учащимся выбора образовательных ресурсов на каждом этапе школьного образования:</a:t>
            </a:r>
          </a:p>
          <a:p>
            <a:pPr lvl="0"/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1.1.наличие выбора, его  расширение и  усложнение  в зависимости от ступени школьного образования; </a:t>
            </a:r>
          </a:p>
          <a:p>
            <a:pPr lvl="0"/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1.2. соответствие выбора по масштабу и содержанию возрастным особенностям учащихся; </a:t>
            </a:r>
          </a:p>
          <a:p>
            <a:pPr lvl="0"/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1.3. создание  в образовательном процессе ситуаций «провокации выбором»; </a:t>
            </a:r>
          </a:p>
          <a:p>
            <a:pPr lvl="0"/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1.4. открытость (в т.ч. дистанционные формы обучения, межведомственная интеграция при реализации образовательных программ и т.д.)  как условие и содержание выбора.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FB089-DFF5-4219-B036-04D493B09904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56718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dirty="0" smtClean="0"/>
              <a:t>2. </a:t>
            </a:r>
            <a:r>
              <a:rPr lang="ru-RU" dirty="0" err="1" smtClean="0"/>
              <a:t>Психолого</a:t>
            </a:r>
            <a:r>
              <a:rPr lang="ru-RU" dirty="0" smtClean="0"/>
              <a:t>- педагогическое сопровождение выбора обучающимися образовательных ресурсов и формирования индивидуальных образовательных траекторий, в т.ч. </a:t>
            </a:r>
            <a:r>
              <a:rPr lang="ru-RU" dirty="0" err="1" smtClean="0"/>
              <a:t>тьюторское</a:t>
            </a:r>
            <a:r>
              <a:rPr lang="ru-RU" dirty="0" smtClean="0"/>
              <a:t> сопровождение).</a:t>
            </a:r>
          </a:p>
          <a:p>
            <a:pPr lvl="0"/>
            <a:r>
              <a:rPr lang="ru-RU" dirty="0" smtClean="0"/>
              <a:t>3. Вариативность выбора (как наличие предложения разным категориям учащихся – «интеллектуалам», «творцам», «спортсменам», и т.д.). </a:t>
            </a:r>
          </a:p>
          <a:p>
            <a:pPr lvl="0"/>
            <a:r>
              <a:rPr lang="ru-RU" dirty="0" smtClean="0"/>
              <a:t>4. Интеграция усилий всех объектов образования (ОУ, УДО, СПО, социальных партнеров) по формированию единой муниципальной карты образовательных ресурсов.</a:t>
            </a:r>
          </a:p>
          <a:p>
            <a:pPr lvl="0"/>
            <a:r>
              <a:rPr lang="ru-RU" dirty="0" smtClean="0"/>
              <a:t>5. Системность модели (как преемственность (процесс трансферта обучающихся между ступенями обучения), целостный подход к образованию, наличие единых подходов к организации образовательного процесса на основе </a:t>
            </a:r>
            <a:r>
              <a:rPr lang="ru-RU" dirty="0" smtClean="0"/>
              <a:t>индивидуальных образовательных траекторий).</a:t>
            </a:r>
            <a:endParaRPr lang="ru-RU" dirty="0" smtClean="0"/>
          </a:p>
          <a:p>
            <a:pPr lvl="0"/>
            <a:r>
              <a:rPr lang="ru-RU" dirty="0" smtClean="0"/>
              <a:t>6. Ориентация на образовательный результат (предметный, </a:t>
            </a:r>
            <a:r>
              <a:rPr lang="ru-RU" dirty="0" err="1" smtClean="0"/>
              <a:t>метапредметный</a:t>
            </a:r>
            <a:r>
              <a:rPr lang="ru-RU" dirty="0" smtClean="0"/>
              <a:t>, личностный).</a:t>
            </a:r>
          </a:p>
          <a:p>
            <a:pPr lvl="0"/>
            <a:r>
              <a:rPr lang="ru-RU" dirty="0" smtClean="0"/>
              <a:t>7. Включение  в образовательный процесс инновационных образовательных практик (социальных и профессиональных практик и проб, исследовательской деятельности, учебных практик, </a:t>
            </a:r>
            <a:r>
              <a:rPr lang="ru-RU" dirty="0" err="1" smtClean="0"/>
              <a:t>тьюториалов</a:t>
            </a:r>
            <a:r>
              <a:rPr lang="ru-RU" dirty="0" smtClean="0"/>
              <a:t>, и т.д.).</a:t>
            </a:r>
          </a:p>
          <a:p>
            <a:pPr lvl="0"/>
            <a:r>
              <a:rPr lang="ru-RU" dirty="0" smtClean="0"/>
              <a:t>8. Создание соответствующих образовательным результатам и механизмам индивидуализации  условий осуществления образовательного процесса (нелинейное расписание, режим полного учебного дня, частичный или полный отказ от классно-урочной системы, поточно-групповое обучение, наличие современной технологичной образовательной среды- лабораторий, </a:t>
            </a:r>
            <a:r>
              <a:rPr lang="en-US" dirty="0" smtClean="0"/>
              <a:t>IT</a:t>
            </a:r>
            <a:r>
              <a:rPr lang="ru-RU" dirty="0" smtClean="0"/>
              <a:t>, библиотечного центра и т.д.).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FB089-DFF5-4219-B036-04D493B09904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466572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Опираясь на идею индивидуализации как основу организационно-содержательной модели общего образования, можно выделить следующие качественные характеристики муниципальной образовательной системы: </a:t>
            </a:r>
          </a:p>
          <a:p>
            <a:pPr lvl="0"/>
            <a:r>
              <a:rPr lang="ru-RU" sz="14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Открытость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образовательной системы, как распространение образовательной функции на все возможные инфраструктурные элементы </a:t>
            </a:r>
            <a:r>
              <a:rPr lang="ru-RU" sz="14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социо-культурного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окружения школы, а также как условие реализации общественно-государственного управления образованием;</a:t>
            </a:r>
          </a:p>
          <a:p>
            <a:pPr lvl="0"/>
            <a:r>
              <a:rPr lang="ru-RU" sz="1400" b="1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Сетевость</a:t>
            </a:r>
            <a:r>
              <a:rPr lang="ru-RU" sz="14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(сетевой характер), как принцип построения образовательного пространства муниципалитета, предполагающий объединение усилий различных  субъектов образования для достижения ожидаемого результата. </a:t>
            </a:r>
          </a:p>
          <a:p>
            <a:pPr lvl="0"/>
            <a:r>
              <a:rPr lang="ru-RU" sz="14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Учет 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определении номенклатуры образовательных ресурсов, содержания и форм образовательной деятельности  </a:t>
            </a:r>
            <a:r>
              <a:rPr lang="ru-RU" sz="14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интересов и особенностей разных категорий учащихся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;</a:t>
            </a:r>
          </a:p>
          <a:p>
            <a:pPr lvl="0"/>
            <a:r>
              <a:rPr lang="ru-RU" sz="14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Соразмерность ребенку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как принцип проектирования и/или отбора содержания и форм образовательной деятельности, адекватных возрастным, социально-психологическим особенностям учащихся, ориентация на создание   условий для  личной заинтересованности учащегося в образовательном процессе;</a:t>
            </a:r>
          </a:p>
          <a:p>
            <a:pPr lvl="0"/>
            <a:r>
              <a:rPr lang="ru-RU" sz="14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Побуждение ребенка к активности, самостоятельности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в т.ч. несанкционированной;</a:t>
            </a:r>
          </a:p>
          <a:p>
            <a:pPr lvl="0"/>
            <a:r>
              <a:rPr lang="ru-RU" sz="14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Избыточность образовательных ресурсов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как условие полноценного выбора учащихся;</a:t>
            </a:r>
          </a:p>
          <a:p>
            <a:pPr lvl="0"/>
            <a:r>
              <a:rPr lang="ru-RU" sz="14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Последовательное наращивание масштаба выбора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по количеству и содержанию образовательных ресурсов;</a:t>
            </a:r>
          </a:p>
          <a:p>
            <a:pPr lvl="0"/>
            <a:r>
              <a:rPr lang="ru-RU" sz="14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Создание условий «провокации» выбора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 т.ч. смена норм деятельности, условий, ролей, другое;</a:t>
            </a:r>
          </a:p>
          <a:p>
            <a:pPr lvl="0"/>
            <a:r>
              <a:rPr lang="ru-RU" sz="14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Педагогическое, психологическое  сопровождение процессов самоопределения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реализация инновационных образовательных практик, направленных на обеспечение детского </a:t>
            </a:r>
            <a:r>
              <a:rPr lang="ru-RU" sz="14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целеполагания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и рефлексию.  </a:t>
            </a:r>
          </a:p>
          <a:p>
            <a:pPr lvl="0"/>
            <a:endParaRPr lang="ru-RU" sz="1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FB089-DFF5-4219-B036-04D493B09904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91274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 1 сентября  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2013 управлением 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образования: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Утверждены и запущены три проекта : Школа ступеней», «Факторы успеха» и «Профи» . Все образовательные учреждения городского округа приступили к реализации модели индивидуализации по всем ступеням образования , начиная с 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дошкольного. </a:t>
            </a:r>
            <a:endParaRPr lang="ru-RU" sz="1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Разработан и утверждён пакет нормативных документов для реализации сетевой модели </a:t>
            </a:r>
            <a:r>
              <a:rPr lang="ru-RU" sz="14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предпрофильной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подготовки;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Утверждены составы  координационных советов по каждой ступени;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Составлен  план совместной работы управления образования и Центра информационно-коммуникационных  технологий по управлению   инновационными процессами.</a:t>
            </a:r>
            <a:endParaRPr lang="ru-RU" sz="14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7B0654B-72D9-4FF2-A3FC-444E820D727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41597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Одним из принципов  построения образовательного пространства муниципалитета на основе индивидуализации является  </a:t>
            </a:r>
            <a:r>
              <a:rPr lang="ru-RU" sz="1400" b="1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сетёвость</a:t>
            </a:r>
            <a:r>
              <a:rPr lang="ru-RU" sz="14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endParaRPr lang="ru-RU" sz="1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Его  реализация  идёт по следующим  направлениям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</a:t>
            </a:r>
          </a:p>
          <a:p>
            <a:endParaRPr lang="ru-RU" sz="1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228600" indent="-228600">
              <a:buFont typeface="+mj-lt"/>
              <a:buAutoNum type="arabicPeriod"/>
            </a:pP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ru-RU" sz="14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Сетёвость</a:t>
            </a:r>
            <a:r>
              <a:rPr lang="ru-RU" sz="1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уровне построения общих организационно-содержательных механизмов 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Это  общие идеи модели, закреплённые в 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проекте 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 определённые для всех образовательных учреждений  условия  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её внедрения, 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причём над их выработкой работали  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педагоги и административные команды ОУ. </a:t>
            </a:r>
            <a:endParaRPr lang="ru-RU" sz="1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Для учащихся  начальных классов  и параллели  5-6 классов в соответствии с общими идеями модели  запущены краткосрочные курсы</a:t>
            </a:r>
            <a:r>
              <a:rPr lang="ru-RU" sz="1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ru-RU" sz="14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indent="0">
              <a:buFont typeface="+mj-lt"/>
              <a:buNone/>
            </a:pPr>
            <a:r>
              <a:rPr lang="ru-RU" sz="1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ru-RU" sz="1400" b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Сетёвость</a:t>
            </a:r>
            <a:r>
              <a:rPr lang="ru-RU" sz="1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уровне распределения полномочий (функций) между отдельными субъектами образования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ru-RU" sz="14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6524A2-5BED-4B7F-BDA8-D33888F9EEF0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0359629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Чтоб раскрыть это, остановлюсь 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подробнее на  реализации сетевой  модели организации </a:t>
            </a:r>
            <a:r>
              <a:rPr lang="ru-RU" sz="14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предпрофильной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подготовки   для учащихся 8-9-х классов  и реализации  проекта «Профи».</a:t>
            </a:r>
          </a:p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Функции в сети распределены между управлением образования, общеобразовательными школами, 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Уральский  химико-технологический колледж 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 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медицинский техникумом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 </a:t>
            </a:r>
            <a:endParaRPr lang="ru-RU" sz="1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sz="1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Куратором 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сетевой  модели краткосрочных курсов для учащихся 9-х классов  и реализации  проекта «Профи» является НОЦ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ru-RU" sz="1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 этот период </a:t>
            </a:r>
            <a:endParaRPr lang="ru-RU" sz="14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сформирована база сетевых курсов;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выполнено распределение учащихся по группам;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составлено расписание курсов;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ведется  общий учёт посещения занятий учащимися.</a:t>
            </a:r>
          </a:p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Всего в сетевых курсах задействовано 150 учащихся, это составляет  80  % от всего числа учащихся  9-х классов города </a:t>
            </a:r>
            <a:r>
              <a:rPr lang="ru-RU" sz="14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Губахи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Курсы проходят  в два дня  на базе НОЦ,   </a:t>
            </a:r>
            <a:r>
              <a:rPr lang="ru-RU" sz="14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медтехникума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Уральского химико-технологического колледжа , основных общеобразовательных школ. По окончании сетевых </a:t>
            </a:r>
            <a:r>
              <a:rPr lang="ru-RU" sz="14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предпрофильных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курсов на базе НОЦ  состоится городская  конференция.</a:t>
            </a:r>
            <a:endParaRPr lang="ru-RU" sz="1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FB089-DFF5-4219-B036-04D493B09904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561283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Организацию </a:t>
            </a:r>
            <a:r>
              <a:rPr lang="ru-RU" sz="14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предпрофильной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подготовки учащихся 8-9 классов мы расписали по трём модулям:</a:t>
            </a:r>
          </a:p>
          <a:p>
            <a:r>
              <a:rPr lang="ru-RU" sz="14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 модуль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 самоопределение  учащихся по отношению к типам (группам) профессий </a:t>
            </a:r>
          </a:p>
          <a:p>
            <a:r>
              <a:rPr lang="ru-RU" sz="14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 модуль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– самоопределение  учащихся по отношению к уровню образования (начальное, профессиональное, среднее профессиональное, высшее профессиональное, школа (лицей, гимназия).  </a:t>
            </a:r>
          </a:p>
          <a:p>
            <a:r>
              <a:rPr lang="ru-RU" sz="14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 модуль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самоопределение учащихся по отношению к профилям обучения (отдельно для учащихся, выбравших начальное и среднее профессиональное образование и НОЦ)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FB089-DFF5-4219-B036-04D493B09904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899465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Прошло  3 месяца с начала запуска модели, каждое учреждение идёт своим путём, но общие принципы, идеи мы держим под постоянным контролем. Нашими хорошими помощниками в этом являются Центр информационно-коммуникационных технологий и административная команда Нового образовательного центра.  </a:t>
            </a:r>
          </a:p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    Процесс  реализации проекта «Школа ступеней»  начался,  изменения в организации и содержании образовательного  процесса  происходят во всех образовательных организациях муниципальной сети.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FB089-DFF5-4219-B036-04D493B09904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02146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Этапы </a:t>
            </a:r>
            <a:r>
              <a:rPr lang="ru-RU" sz="1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разработки и реализации </a:t>
            </a:r>
            <a:r>
              <a:rPr lang="ru-RU" sz="1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модели</a:t>
            </a:r>
          </a:p>
          <a:p>
            <a:r>
              <a:rPr lang="ru-RU" sz="1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Результатом </a:t>
            </a:r>
            <a:r>
              <a:rPr lang="ru-RU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 2013 году стала </a:t>
            </a:r>
            <a:r>
              <a:rPr lang="ru-RU" sz="1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</a:t>
            </a:r>
            <a:r>
              <a:rPr lang="ru-RU" sz="1400" dirty="0" smtClean="0"/>
              <a:t>твержденная модель индивидуализации образования </a:t>
            </a:r>
            <a:r>
              <a:rPr lang="ru-RU" sz="1400" dirty="0" err="1" smtClean="0"/>
              <a:t>Губахинского</a:t>
            </a:r>
            <a:r>
              <a:rPr lang="ru-RU" sz="1400" dirty="0" smtClean="0"/>
              <a:t> городского округа и дорожная карта её реализации.</a:t>
            </a:r>
          </a:p>
          <a:p>
            <a:endParaRPr lang="ru-RU" sz="1400" dirty="0" smtClean="0">
              <a:latin typeface="+mn-lt"/>
              <a:ea typeface="Calibri"/>
              <a:cs typeface="Times New Roman"/>
            </a:endParaRPr>
          </a:p>
          <a:p>
            <a:r>
              <a:rPr lang="ru-RU" sz="14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Результатом </a:t>
            </a:r>
            <a:r>
              <a:rPr lang="ru-RU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 2014 будет скорректирована и уточнена модель.</a:t>
            </a:r>
          </a:p>
          <a:p>
            <a:r>
              <a:rPr lang="ru-RU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 2015 по 17 год результатом будут являться разработанные основные общеобразовательные программы ступеней обучения в соответствии с ФГОС.</a:t>
            </a:r>
          </a:p>
          <a:p>
            <a:r>
              <a:rPr lang="ru-RU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 в 2018 году – разработка новой программы развития.</a:t>
            </a:r>
          </a:p>
          <a:p>
            <a:r>
              <a:rPr lang="ru-RU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В идеале будет выстроена система выбора образовательных ресурсов всех образовательных организаций города каждым учащимся.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FB089-DFF5-4219-B036-04D493B09904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57362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z="16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городе </a:t>
            </a:r>
            <a:r>
              <a:rPr lang="ru-RU" sz="1600" b="1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Губаха</a:t>
            </a:r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 </a:t>
            </a:r>
          </a:p>
          <a:p>
            <a:r>
              <a:rPr lang="ru-RU" sz="16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Было 4 средних школы: №1,№2,№14,№ 20,  </a:t>
            </a:r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прогимназия «Надежда» для детей дошкольного возраста и младшего школьного возраста со структурным подразделением детским </a:t>
            </a:r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садом.</a:t>
            </a:r>
            <a:endParaRPr lang="ru-RU" sz="16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17EC24E-665D-490D-B840-80C7C5D4CF8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17761275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sz="1400" dirty="0" smtClean="0"/>
              <a:t>Перспективы развития проекта.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ru-RU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Должна появится городская карта образовательных ресурсов и образовательных программ на всех ступенях обучения, которыми могут воспользоваться дети </a:t>
            </a:r>
            <a:r>
              <a:rPr lang="ru-RU" sz="1400" b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Губахинского</a:t>
            </a:r>
            <a:r>
              <a:rPr lang="ru-RU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округа город </a:t>
            </a:r>
            <a:r>
              <a:rPr lang="ru-RU" sz="1400" b="1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Губаха</a:t>
            </a:r>
            <a:r>
              <a:rPr lang="ru-RU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ru-RU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Будет выстроена система выбора образовательных ресурсов всех образовательных организаций города каждым учащимся.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ru-RU" sz="1400" b="1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Модель и принципы ее построения могут транслироваться на всей территории Пермского края.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FB089-DFF5-4219-B036-04D493B09904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86166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Завершая 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своё выступление, хочу отметить, что столь существенные  изменения  в образовании нашего городского округа стали возможными благодаря поддержке  главы администрации городского округа, педагогического сообщества, руководителей образовательных организаций ( в том числе СПО), руководителей градообразующих предприятий, депутатов городской думы. Конечно, не всё складывается гладко,   каждое учреждение находится на разной ступени реализации,  но процесс  изменения в образовательном процессе учреждений начался,  и наша задача его сопровождать , регулировать и вести в 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правильном </a:t>
            </a:r>
            <a:r>
              <a:rPr lang="ru-RU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направлении.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FB089-DFF5-4219-B036-04D493B09904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15750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z="16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Сеть сегодня: </a:t>
            </a:r>
            <a:endParaRPr lang="ru-RU" sz="16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sz="16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городе </a:t>
            </a:r>
            <a:r>
              <a:rPr lang="ru-RU" sz="1600" b="1" i="1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Губаха</a:t>
            </a:r>
            <a:r>
              <a:rPr lang="ru-RU" sz="1600" b="1" i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:  </a:t>
            </a:r>
          </a:p>
          <a:p>
            <a:r>
              <a:rPr lang="ru-RU" sz="16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 ступень:</a:t>
            </a:r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1 начальная школа № 1  и прогимназия «Надежда» для детей дошкольного возраста и младшего школьного возраста </a:t>
            </a:r>
          </a:p>
          <a:p>
            <a:r>
              <a:rPr lang="ru-RU" sz="16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 ступень:</a:t>
            </a:r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две основных школы  –  № 2 и № 20, </a:t>
            </a:r>
          </a:p>
          <a:p>
            <a:r>
              <a:rPr lang="ru-RU" sz="1600" b="1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 ступень: </a:t>
            </a:r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средняя школа  № 14 ( НОЦ). </a:t>
            </a:r>
          </a:p>
          <a:p>
            <a:endParaRPr lang="ru-RU" dirty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D972309-C1C9-421E-8A8E-409DCE71113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68755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Начался процесс внедрения в образовательный процесс Федеральных государственных образовательных стандартов общего образования в начальной школе, апробация в основной школе. А это требует изменения условий обучения, приобретения современного учебного оборудования, обеспечивающего возможность организации учебного процесса в новых условиях. ФГОС предусматривает выделение большого количества часов на организацию дополнительного образования, на развитие проектной деятельности учащихся. Появилась необходимость создать в каждой школе необходимые материально-технические, кадровые условия для учащихся каждой ступени в соответствии с требованиями современного образования. </a:t>
            </a:r>
          </a:p>
          <a:p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 два года на ремонты школ-ступеней было  выделено  из местного бюджета 13 млн.руб., из бюджета Пермского края 36 млн. рублей</a:t>
            </a:r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Средства местного бюджета и спонсоров мы смогли привлечь только под проект.</a:t>
            </a:r>
            <a:endParaRPr lang="ru-RU" sz="16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FB089-DFF5-4219-B036-04D493B09904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31902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результате :</a:t>
            </a:r>
          </a:p>
          <a:p>
            <a:pPr lvl="0"/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 начальной школе № 1 было отремонтированы 2 спортивных зала(большой и малый),  </a:t>
            </a:r>
            <a:endParaRPr lang="ru-RU" sz="16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FB089-DFF5-4219-B036-04D493B09904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13867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сенсорная комната, </a:t>
            </a:r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изостудия,</a:t>
            </a:r>
            <a:endParaRPr lang="ru-RU" sz="16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FB089-DFF5-4219-B036-04D493B09904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25214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отремонтирован актовый зал</a:t>
            </a:r>
            <a:endParaRPr lang="ru-RU" sz="16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FB089-DFF5-4219-B036-04D493B09904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87596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на территории школы </a:t>
            </a:r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установлены </a:t>
            </a:r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две игровые площадки и т.д.. </a:t>
            </a:r>
          </a:p>
          <a:p>
            <a:r>
              <a:rPr lang="ru-RU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Планируется реконструкция спортивной площадки в 2015 году.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9FB089-DFF5-4219-B036-04D493B09904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277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6AB77-1E74-4864-A7CD-7314E142F925}" type="datetimeFigureOut">
              <a:rPr lang="ru-RU" smtClean="0"/>
              <a:pPr/>
              <a:t>12.12.2013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2935-0B81-4A84-88DF-B583293B4C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6AB77-1E74-4864-A7CD-7314E142F925}" type="datetimeFigureOut">
              <a:rPr lang="ru-RU" smtClean="0"/>
              <a:pPr/>
              <a:t>12.12.2013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2935-0B81-4A84-88DF-B583293B4C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6AB77-1E74-4864-A7CD-7314E142F925}" type="datetimeFigureOut">
              <a:rPr lang="ru-RU" smtClean="0"/>
              <a:pPr/>
              <a:t>12.12.2013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2935-0B81-4A84-88DF-B583293B4C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6AB77-1E74-4864-A7CD-7314E142F925}" type="datetimeFigureOut">
              <a:rPr lang="ru-RU" smtClean="0"/>
              <a:pPr/>
              <a:t>12.12.2013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2935-0B81-4A84-88DF-B583293B4C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6AB77-1E74-4864-A7CD-7314E142F925}" type="datetimeFigureOut">
              <a:rPr lang="ru-RU" smtClean="0"/>
              <a:pPr/>
              <a:t>12.12.2013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2935-0B81-4A84-88DF-B583293B4C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6AB77-1E74-4864-A7CD-7314E142F925}" type="datetimeFigureOut">
              <a:rPr lang="ru-RU" smtClean="0"/>
              <a:pPr/>
              <a:t>12.12.2013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2935-0B81-4A84-88DF-B583293B4C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6AB77-1E74-4864-A7CD-7314E142F925}" type="datetimeFigureOut">
              <a:rPr lang="ru-RU" smtClean="0"/>
              <a:pPr/>
              <a:t>12.12.2013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2935-0B81-4A84-88DF-B583293B4C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6AB77-1E74-4864-A7CD-7314E142F925}" type="datetimeFigureOut">
              <a:rPr lang="ru-RU" smtClean="0"/>
              <a:pPr/>
              <a:t>12.12.2013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2935-0B81-4A84-88DF-B583293B4C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6AB77-1E74-4864-A7CD-7314E142F925}" type="datetimeFigureOut">
              <a:rPr lang="ru-RU" smtClean="0"/>
              <a:pPr/>
              <a:t>12.12.2013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2935-0B81-4A84-88DF-B583293B4C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6AB77-1E74-4864-A7CD-7314E142F925}" type="datetimeFigureOut">
              <a:rPr lang="ru-RU" smtClean="0"/>
              <a:pPr/>
              <a:t>12.12.2013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2935-0B81-4A84-88DF-B583293B4C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6AB77-1E74-4864-A7CD-7314E142F925}" type="datetimeFigureOut">
              <a:rPr lang="ru-RU" smtClean="0"/>
              <a:pPr/>
              <a:t>12.12.2013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D92935-0B81-4A84-88DF-B583293B4C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96AB77-1E74-4864-A7CD-7314E142F925}" type="datetimeFigureOut">
              <a:rPr lang="ru-RU" smtClean="0"/>
              <a:pPr/>
              <a:t>12.12.2013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D92935-0B81-4A84-88DF-B583293B4C3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jpe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49.jpeg"/><Relationship Id="rId9" Type="http://schemas.openxmlformats.org/officeDocument/2006/relationships/image" Target="../media/image5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jpe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11" Type="http://schemas.openxmlformats.org/officeDocument/2006/relationships/image" Target="../media/image53.png"/><Relationship Id="rId5" Type="http://schemas.openxmlformats.org/officeDocument/2006/relationships/diagramQuickStyle" Target="../diagrams/quickStyle4.xml"/><Relationship Id="rId10" Type="http://schemas.openxmlformats.org/officeDocument/2006/relationships/image" Target="../media/image29.jpeg"/><Relationship Id="rId4" Type="http://schemas.openxmlformats.org/officeDocument/2006/relationships/diagramLayout" Target="../diagrams/layout4.xml"/><Relationship Id="rId9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60.jpeg"/><Relationship Id="rId7" Type="http://schemas.openxmlformats.org/officeDocument/2006/relationships/diagramColors" Target="../diagrams/colors6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8.xml"/><Relationship Id="rId11" Type="http://schemas.openxmlformats.org/officeDocument/2006/relationships/image" Target="../media/image64.jpeg"/><Relationship Id="rId5" Type="http://schemas.openxmlformats.org/officeDocument/2006/relationships/diagramQuickStyle" Target="../diagrams/quickStyle8.xml"/><Relationship Id="rId10" Type="http://schemas.openxmlformats.org/officeDocument/2006/relationships/image" Target="../media/image63.jpeg"/><Relationship Id="rId4" Type="http://schemas.openxmlformats.org/officeDocument/2006/relationships/diagramLayout" Target="../diagrams/layout8.xml"/><Relationship Id="rId9" Type="http://schemas.openxmlformats.org/officeDocument/2006/relationships/image" Target="../media/image6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3" Type="http://schemas.openxmlformats.org/officeDocument/2006/relationships/image" Target="../media/image60.jpeg"/><Relationship Id="rId7" Type="http://schemas.openxmlformats.org/officeDocument/2006/relationships/diagramColors" Target="../diagrams/colors10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0.xml"/><Relationship Id="rId5" Type="http://schemas.openxmlformats.org/officeDocument/2006/relationships/diagramLayout" Target="../diagrams/layout10.xml"/><Relationship Id="rId4" Type="http://schemas.openxmlformats.org/officeDocument/2006/relationships/diagramData" Target="../diagrams/data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13" Type="http://schemas.openxmlformats.org/officeDocument/2006/relationships/image" Target="../media/image27.jpeg"/><Relationship Id="rId18" Type="http://schemas.openxmlformats.org/officeDocument/2006/relationships/image" Target="../media/image32.jpeg"/><Relationship Id="rId3" Type="http://schemas.openxmlformats.org/officeDocument/2006/relationships/image" Target="../media/image23.jpeg"/><Relationship Id="rId7" Type="http://schemas.openxmlformats.org/officeDocument/2006/relationships/diagramLayout" Target="../diagrams/layout1.xml"/><Relationship Id="rId12" Type="http://schemas.openxmlformats.org/officeDocument/2006/relationships/image" Target="../media/image26.jpeg"/><Relationship Id="rId17" Type="http://schemas.openxmlformats.org/officeDocument/2006/relationships/image" Target="../media/image31.jpe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1.xml"/><Relationship Id="rId11" Type="http://schemas.openxmlformats.org/officeDocument/2006/relationships/image" Target="../media/image25.jpeg"/><Relationship Id="rId5" Type="http://schemas.openxmlformats.org/officeDocument/2006/relationships/image" Target="../media/image20.jpeg"/><Relationship Id="rId15" Type="http://schemas.openxmlformats.org/officeDocument/2006/relationships/image" Target="../media/image29.jpeg"/><Relationship Id="rId10" Type="http://schemas.microsoft.com/office/2007/relationships/diagramDrawing" Target="../diagrams/drawing1.xml"/><Relationship Id="rId4" Type="http://schemas.openxmlformats.org/officeDocument/2006/relationships/image" Target="../media/image24.jpeg"/><Relationship Id="rId9" Type="http://schemas.openxmlformats.org/officeDocument/2006/relationships/diagramColors" Target="../diagrams/colors1.xml"/><Relationship Id="rId14" Type="http://schemas.openxmlformats.org/officeDocument/2006/relationships/image" Target="../media/image2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57" descr="31.jpg"/>
          <p:cNvPicPr>
            <a:picLocks noChangeAspect="1"/>
          </p:cNvPicPr>
          <p:nvPr/>
        </p:nvPicPr>
        <p:blipFill>
          <a:blip r:embed="rId2" cstate="print">
            <a:lum bright="36000"/>
          </a:blip>
          <a:srcRect l="2466" t="28951" r="29" b="35426"/>
          <a:stretch>
            <a:fillRect/>
          </a:stretch>
        </p:blipFill>
        <p:spPr bwMode="auto">
          <a:xfrm>
            <a:off x="-36512" y="4797152"/>
            <a:ext cx="9252134" cy="206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87624" y="1556792"/>
            <a:ext cx="7416824" cy="200054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32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«Реализация проекта</a:t>
            </a:r>
          </a:p>
          <a:p>
            <a:pPr algn="ctr"/>
            <a:r>
              <a:rPr lang="ru-RU" sz="6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«Школа ступеней» </a:t>
            </a:r>
          </a:p>
          <a:p>
            <a:pPr algn="ctr"/>
            <a:r>
              <a:rPr lang="ru-RU" sz="32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 </a:t>
            </a:r>
            <a:r>
              <a:rPr lang="ru-RU" sz="32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Губахинском</a:t>
            </a:r>
            <a:r>
              <a:rPr lang="ru-RU" sz="32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городском округе »</a:t>
            </a:r>
            <a:endParaRPr lang="ru-RU" sz="32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47664" y="332656"/>
            <a:ext cx="64087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научно-практическая конференция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«Индивидуализация  образования в старшей школе»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221088"/>
            <a:ext cx="7772400" cy="1470025"/>
          </a:xfrm>
        </p:spPr>
        <p:txBody>
          <a:bodyPr>
            <a:noAutofit/>
          </a:bodyPr>
          <a:lstStyle/>
          <a:p>
            <a:pPr algn="l"/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Доклад Начальника управления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образования</a:t>
            </a:r>
            <a:b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 Администрации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городского округа «Город </a:t>
            </a:r>
            <a:r>
              <a:rPr lang="ru-RU" sz="1400" dirty="0" err="1">
                <a:solidFill>
                  <a:schemeClr val="tx2">
                    <a:lumMod val="75000"/>
                  </a:schemeClr>
                </a:solidFill>
              </a:rPr>
              <a:t>Губаха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»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Пермского края </a:t>
            </a:r>
            <a:b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Светланы Владимировны Баскаковой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1400" dirty="0">
                <a:solidFill>
                  <a:schemeClr val="tx2">
                    <a:lumMod val="75000"/>
                  </a:schemeClr>
                </a:solidFill>
              </a:rPr>
            </a:br>
            <a:endParaRPr lang="ru-RU" sz="14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7" name="Picture 2" descr="http://gubakha.permarea.ru/upload/pages/17/dat_135781398842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4368" y="0"/>
            <a:ext cx="1011238" cy="166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SC_45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620688"/>
            <a:ext cx="8172400" cy="547617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F30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440668"/>
            <a:ext cx="7740352" cy="58052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F303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620688"/>
            <a:ext cx="7704856" cy="57786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F30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404664"/>
            <a:ext cx="7812360" cy="58592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F3033.jpg"/>
          <p:cNvPicPr>
            <a:picLocks noChangeAspect="1"/>
          </p:cNvPicPr>
          <p:nvPr/>
        </p:nvPicPr>
        <p:blipFill>
          <a:blip r:embed="rId3" cstate="print"/>
          <a:srcRect l="15350" t="17450" r="9838" b="19551"/>
          <a:stretch>
            <a:fillRect/>
          </a:stretch>
        </p:blipFill>
        <p:spPr>
          <a:xfrm>
            <a:off x="263521" y="692696"/>
            <a:ext cx="8550950" cy="54006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_63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692696"/>
            <a:ext cx="8316416" cy="55671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 descr="C:\Documents and Settings\Натлька\Рабочий стол\для стендовой выставки на августовскую конференцию\пастернаковские чтения\SS1093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780928"/>
            <a:ext cx="2338189" cy="210226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Объект 3" descr="noc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1979712" y="1484784"/>
            <a:ext cx="5041274" cy="3816424"/>
          </a:xfrm>
          <a:prstGeom prst="rect">
            <a:avLst/>
          </a:prstGeom>
        </p:spPr>
      </p:pic>
      <p:pic>
        <p:nvPicPr>
          <p:cNvPr id="6" name="Picture 35"/>
          <p:cNvPicPr>
            <a:picLocks noChangeAspect="1" noChangeArrowheads="1"/>
          </p:cNvPicPr>
          <p:nvPr/>
        </p:nvPicPr>
        <p:blipFill>
          <a:blip r:embed="rId5" cstate="print"/>
          <a:srcRect r="568" b="16666"/>
          <a:stretch>
            <a:fillRect/>
          </a:stretch>
        </p:blipFill>
        <p:spPr bwMode="auto">
          <a:xfrm>
            <a:off x="3203848" y="4856609"/>
            <a:ext cx="2500723" cy="200139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Picture 36"/>
          <p:cNvPicPr>
            <a:picLocks noChangeAspect="1" noChangeArrowheads="1"/>
          </p:cNvPicPr>
          <p:nvPr/>
        </p:nvPicPr>
        <p:blipFill>
          <a:blip r:embed="rId6" cstate="print"/>
          <a:srcRect r="1704" b="14743"/>
          <a:stretch>
            <a:fillRect/>
          </a:stretch>
        </p:blipFill>
        <p:spPr bwMode="auto">
          <a:xfrm>
            <a:off x="6300192" y="692696"/>
            <a:ext cx="2527480" cy="2088232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Picture 37"/>
          <p:cNvPicPr>
            <a:picLocks noChangeAspect="1" noChangeArrowheads="1"/>
          </p:cNvPicPr>
          <p:nvPr/>
        </p:nvPicPr>
        <p:blipFill>
          <a:blip r:embed="rId7" cstate="print"/>
          <a:srcRect r="1704" b="17947"/>
          <a:stretch>
            <a:fillRect/>
          </a:stretch>
        </p:blipFill>
        <p:spPr bwMode="auto">
          <a:xfrm>
            <a:off x="251520" y="980728"/>
            <a:ext cx="2434165" cy="18002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" name="Picture 38"/>
          <p:cNvPicPr>
            <a:picLocks noChangeAspect="1" noChangeArrowheads="1"/>
          </p:cNvPicPr>
          <p:nvPr/>
        </p:nvPicPr>
        <p:blipFill>
          <a:blip r:embed="rId8" cstate="print"/>
          <a:srcRect r="568" b="16666"/>
          <a:stretch>
            <a:fillRect/>
          </a:stretch>
        </p:blipFill>
        <p:spPr bwMode="auto">
          <a:xfrm>
            <a:off x="5580112" y="4509120"/>
            <a:ext cx="2462717" cy="216024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0" name="TextBox 9"/>
          <p:cNvSpPr txBox="1"/>
          <p:nvPr/>
        </p:nvSpPr>
        <p:spPr>
          <a:xfrm>
            <a:off x="1331640" y="260648"/>
            <a:ext cx="7272808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модель </a:t>
            </a:r>
          </a:p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«</a:t>
            </a:r>
            <a:r>
              <a:rPr lang="ru-RU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Новый образовательный центр </a:t>
            </a:r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r>
              <a:rPr lang="ru-RU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                          – </a:t>
            </a:r>
            <a:r>
              <a:rPr lang="ru-RU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школа для старшеклассников</a:t>
            </a: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»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" name="Picture 3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44866" y="2564904"/>
            <a:ext cx="2599134" cy="223224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3568" y="4581128"/>
            <a:ext cx="2472822" cy="2073388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215565273"/>
              </p:ext>
            </p:extLst>
          </p:nvPr>
        </p:nvGraphicFramePr>
        <p:xfrm>
          <a:off x="755576" y="1124744"/>
          <a:ext cx="7488832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683568" y="260648"/>
            <a:ext cx="7848872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концептуальные </a:t>
            </a:r>
            <a:r>
              <a:rPr lang="ru-RU" sz="2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и </a:t>
            </a:r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стратегические идеи </a:t>
            </a:r>
            <a:r>
              <a:rPr lang="ru-RU" sz="20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модели «Ступени»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rostobr.ru/upload/medialibrary/c6e/sgnachtfcjpvmcpjwzyrkspr%20qisucoyvumvw%20tpcwyssluhvqgtirlxjcgb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61463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трелка вправо 9"/>
          <p:cNvSpPr/>
          <p:nvPr/>
        </p:nvSpPr>
        <p:spPr>
          <a:xfrm>
            <a:off x="3923928" y="4292600"/>
            <a:ext cx="5040685" cy="2565400"/>
          </a:xfrm>
          <a:prstGeom prst="rightArrow">
            <a:avLst>
              <a:gd name="adj1" fmla="val 67797"/>
              <a:gd name="adj2" fmla="val 44948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</a:rPr>
              <a:t>Повышение социальной эффективности образовательной деятельности на основе создания условий для индивидуализации образования и использования инновационных механизмов социализации.</a:t>
            </a:r>
            <a:endParaRPr lang="ru-RU" b="1" dirty="0"/>
          </a:p>
        </p:txBody>
      </p:sp>
      <p:sp>
        <p:nvSpPr>
          <p:cNvPr id="9" name="Загнутый угол 8"/>
          <p:cNvSpPr/>
          <p:nvPr/>
        </p:nvSpPr>
        <p:spPr>
          <a:xfrm rot="20304494">
            <a:off x="736600" y="2827338"/>
            <a:ext cx="3024188" cy="3600450"/>
          </a:xfrm>
          <a:prstGeom prst="foldedCorner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Концепция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«Долгосрочной целевой программы «Развитие системы образования </a:t>
            </a:r>
            <a:r>
              <a:rPr lang="ru-RU" sz="2400" dirty="0" smtClean="0">
                <a:solidFill>
                  <a:schemeClr val="tx1"/>
                </a:solidFill>
              </a:rPr>
              <a:t>Пермского края 2013 </a:t>
            </a:r>
            <a:r>
              <a:rPr lang="ru-RU" sz="2400" dirty="0">
                <a:solidFill>
                  <a:schemeClr val="tx1"/>
                </a:solidFill>
              </a:rPr>
              <a:t>– </a:t>
            </a:r>
            <a:r>
              <a:rPr lang="ru-RU" sz="2400" dirty="0" smtClean="0">
                <a:solidFill>
                  <a:schemeClr val="tx1"/>
                </a:solidFill>
              </a:rPr>
              <a:t>2017 </a:t>
            </a:r>
            <a:r>
              <a:rPr lang="ru-RU" sz="2400" dirty="0">
                <a:solidFill>
                  <a:schemeClr val="tx1"/>
                </a:solidFill>
              </a:rPr>
              <a:t>годы»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1078213982"/>
              </p:ext>
            </p:extLst>
          </p:nvPr>
        </p:nvGraphicFramePr>
        <p:xfrm>
          <a:off x="323528" y="476672"/>
          <a:ext cx="8424936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Рисунок 57" descr="31.jpg"/>
          <p:cNvPicPr>
            <a:picLocks noChangeAspect="1"/>
          </p:cNvPicPr>
          <p:nvPr/>
        </p:nvPicPr>
        <p:blipFill>
          <a:blip r:embed="rId3" cstate="print">
            <a:lum bright="36000"/>
          </a:blip>
          <a:srcRect l="2466" t="28951" r="29" b="35426"/>
          <a:stretch>
            <a:fillRect/>
          </a:stretch>
        </p:blipFill>
        <p:spPr bwMode="auto">
          <a:xfrm>
            <a:off x="-108134" y="4797152"/>
            <a:ext cx="9252134" cy="206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Rectangle 4"/>
          <p:cNvSpPr>
            <a:spLocks noChangeArrowheads="1"/>
          </p:cNvSpPr>
          <p:nvPr/>
        </p:nvSpPr>
        <p:spPr bwMode="auto">
          <a:xfrm>
            <a:off x="683568" y="260648"/>
            <a:ext cx="1080120" cy="531440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35" tIns="45717" rIns="91435" bIns="4571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latin typeface="+mn-lt"/>
              </a:rPr>
              <a:t>МДОУ</a:t>
            </a:r>
            <a:r>
              <a:rPr lang="ru-RU" sz="1600" b="1" dirty="0">
                <a:latin typeface="+mn-lt"/>
              </a:rPr>
              <a:t/>
            </a:r>
            <a:br>
              <a:rPr lang="ru-RU" sz="1600" b="1" dirty="0">
                <a:latin typeface="+mn-lt"/>
              </a:rPr>
            </a:br>
            <a:r>
              <a:rPr lang="ru-RU" sz="1600" b="1" dirty="0" err="1">
                <a:latin typeface="+mn-lt"/>
              </a:rPr>
              <a:t>д</a:t>
            </a:r>
            <a:r>
              <a:rPr lang="ru-RU" sz="1600" b="1" dirty="0">
                <a:latin typeface="+mn-lt"/>
              </a:rPr>
              <a:t>/с №3</a:t>
            </a:r>
          </a:p>
        </p:txBody>
      </p:sp>
      <p:sp>
        <p:nvSpPr>
          <p:cNvPr id="48" name="Rectangle 10"/>
          <p:cNvSpPr>
            <a:spLocks noChangeArrowheads="1"/>
          </p:cNvSpPr>
          <p:nvPr/>
        </p:nvSpPr>
        <p:spPr bwMode="auto">
          <a:xfrm>
            <a:off x="1619672" y="1124744"/>
            <a:ext cx="1152128" cy="55894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91435" tIns="45717" rIns="91435" bIns="4571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</a:rPr>
              <a:t>МАОУ</a:t>
            </a:r>
            <a:br>
              <a:rPr lang="ru-RU" sz="1600" b="1" dirty="0">
                <a:latin typeface="+mn-lt"/>
              </a:rPr>
            </a:br>
            <a:r>
              <a:rPr lang="ru-RU" sz="1600" b="1" dirty="0">
                <a:latin typeface="+mn-lt"/>
              </a:rPr>
              <a:t>ООШ №20</a:t>
            </a:r>
          </a:p>
        </p:txBody>
      </p:sp>
      <p:sp>
        <p:nvSpPr>
          <p:cNvPr id="49" name="Rectangle 12"/>
          <p:cNvSpPr>
            <a:spLocks noChangeArrowheads="1"/>
          </p:cNvSpPr>
          <p:nvPr/>
        </p:nvSpPr>
        <p:spPr bwMode="auto">
          <a:xfrm>
            <a:off x="899592" y="5301208"/>
            <a:ext cx="1577206" cy="576064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91435" tIns="45717" rIns="91435" bIns="45717" anchor="ctr"/>
          <a:lstStyle/>
          <a:p>
            <a:pPr algn="ctr">
              <a:defRPr/>
            </a:pPr>
            <a:r>
              <a:rPr lang="ru-RU" sz="1600" b="1" dirty="0">
                <a:solidFill>
                  <a:schemeClr val="dk1"/>
                </a:solidFill>
              </a:rPr>
              <a:t>коррекционная</a:t>
            </a:r>
          </a:p>
        </p:txBody>
      </p:sp>
      <p:sp>
        <p:nvSpPr>
          <p:cNvPr id="50" name="Rectangle 14"/>
          <p:cNvSpPr>
            <a:spLocks noChangeArrowheads="1"/>
          </p:cNvSpPr>
          <p:nvPr/>
        </p:nvSpPr>
        <p:spPr bwMode="auto">
          <a:xfrm>
            <a:off x="5292080" y="2060848"/>
            <a:ext cx="936104" cy="561975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35" tIns="45717" rIns="91435" bIns="45717" anchor="ctr"/>
          <a:lstStyle/>
          <a:p>
            <a:pPr algn="ctr">
              <a:defRPr/>
            </a:pPr>
            <a:r>
              <a:rPr lang="ru-RU" sz="1600" b="1" dirty="0">
                <a:solidFill>
                  <a:schemeClr val="dk1"/>
                </a:solidFill>
              </a:rPr>
              <a:t>МДОУ</a:t>
            </a:r>
            <a:br>
              <a:rPr lang="ru-RU" sz="1600" b="1" dirty="0">
                <a:solidFill>
                  <a:schemeClr val="dk1"/>
                </a:solidFill>
              </a:rPr>
            </a:br>
            <a:r>
              <a:rPr lang="ru-RU" sz="1600" b="1" dirty="0" err="1">
                <a:solidFill>
                  <a:schemeClr val="dk1"/>
                </a:solidFill>
              </a:rPr>
              <a:t>д</a:t>
            </a:r>
            <a:r>
              <a:rPr lang="ru-RU" sz="1600" b="1" dirty="0">
                <a:solidFill>
                  <a:schemeClr val="dk1"/>
                </a:solidFill>
              </a:rPr>
              <a:t>/с№2</a:t>
            </a:r>
          </a:p>
        </p:txBody>
      </p:sp>
      <p:sp>
        <p:nvSpPr>
          <p:cNvPr id="51" name="Rectangle 18"/>
          <p:cNvSpPr>
            <a:spLocks noChangeArrowheads="1"/>
          </p:cNvSpPr>
          <p:nvPr/>
        </p:nvSpPr>
        <p:spPr bwMode="auto">
          <a:xfrm>
            <a:off x="2555776" y="2708920"/>
            <a:ext cx="1152128" cy="86409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35" tIns="45717" rIns="91435" bIns="45717" anchor="ctr"/>
          <a:lstStyle/>
          <a:p>
            <a:pPr algn="ctr">
              <a:defRPr/>
            </a:pPr>
            <a:r>
              <a:rPr lang="ru-RU" sz="1600" b="1" dirty="0">
                <a:solidFill>
                  <a:schemeClr val="dk1"/>
                </a:solidFill>
              </a:rPr>
              <a:t>МДОУ</a:t>
            </a:r>
            <a:br>
              <a:rPr lang="ru-RU" sz="1600" b="1" dirty="0">
                <a:solidFill>
                  <a:schemeClr val="dk1"/>
                </a:solidFill>
              </a:rPr>
            </a:br>
            <a:r>
              <a:rPr lang="ru-RU" sz="1600" b="1" dirty="0">
                <a:solidFill>
                  <a:schemeClr val="dk1"/>
                </a:solidFill>
              </a:rPr>
              <a:t>ЦРР</a:t>
            </a:r>
          </a:p>
          <a:p>
            <a:pPr algn="ctr">
              <a:defRPr/>
            </a:pPr>
            <a:r>
              <a:rPr lang="ru-RU" sz="1600" b="1" dirty="0" err="1">
                <a:solidFill>
                  <a:schemeClr val="dk1"/>
                </a:solidFill>
              </a:rPr>
              <a:t>д</a:t>
            </a:r>
            <a:r>
              <a:rPr lang="ru-RU" sz="1600" b="1" dirty="0">
                <a:solidFill>
                  <a:schemeClr val="dk1"/>
                </a:solidFill>
              </a:rPr>
              <a:t>/с№1</a:t>
            </a:r>
          </a:p>
        </p:txBody>
      </p:sp>
      <p:sp>
        <p:nvSpPr>
          <p:cNvPr id="52" name="Rectangle 25"/>
          <p:cNvSpPr>
            <a:spLocks noChangeArrowheads="1"/>
          </p:cNvSpPr>
          <p:nvPr/>
        </p:nvSpPr>
        <p:spPr bwMode="auto">
          <a:xfrm>
            <a:off x="7452320" y="980728"/>
            <a:ext cx="1080120" cy="563563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35" tIns="45717" rIns="91435" bIns="45717" anchor="ctr"/>
          <a:lstStyle/>
          <a:p>
            <a:pPr algn="ctr">
              <a:defRPr/>
            </a:pPr>
            <a:r>
              <a:rPr lang="ru-RU" sz="1600" b="1" dirty="0">
                <a:solidFill>
                  <a:schemeClr val="dk1"/>
                </a:solidFill>
              </a:rPr>
              <a:t>МДОУ</a:t>
            </a:r>
            <a:br>
              <a:rPr lang="ru-RU" sz="1600" b="1" dirty="0">
                <a:solidFill>
                  <a:schemeClr val="dk1"/>
                </a:solidFill>
              </a:rPr>
            </a:br>
            <a:r>
              <a:rPr lang="ru-RU" sz="1600" b="1" dirty="0" err="1">
                <a:solidFill>
                  <a:schemeClr val="dk1"/>
                </a:solidFill>
              </a:rPr>
              <a:t>д</a:t>
            </a:r>
            <a:r>
              <a:rPr lang="ru-RU" sz="1600" b="1" dirty="0">
                <a:solidFill>
                  <a:schemeClr val="dk1"/>
                </a:solidFill>
              </a:rPr>
              <a:t>/с №10</a:t>
            </a:r>
          </a:p>
        </p:txBody>
      </p:sp>
      <p:sp>
        <p:nvSpPr>
          <p:cNvPr id="53" name="Rectangle 27"/>
          <p:cNvSpPr>
            <a:spLocks noChangeArrowheads="1"/>
          </p:cNvSpPr>
          <p:nvPr/>
        </p:nvSpPr>
        <p:spPr bwMode="auto">
          <a:xfrm>
            <a:off x="7236296" y="2060848"/>
            <a:ext cx="1368152" cy="576064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35" tIns="45717" rIns="91435" bIns="4571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+mn-lt"/>
              </a:rPr>
              <a:t>Прогимназия</a:t>
            </a:r>
          </a:p>
        </p:txBody>
      </p:sp>
      <p:sp>
        <p:nvSpPr>
          <p:cNvPr id="54" name="Rectangle 28"/>
          <p:cNvSpPr>
            <a:spLocks noChangeArrowheads="1"/>
          </p:cNvSpPr>
          <p:nvPr/>
        </p:nvSpPr>
        <p:spPr bwMode="auto">
          <a:xfrm>
            <a:off x="7524328" y="4149080"/>
            <a:ext cx="1008112" cy="723007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lIns="91435" tIns="45717" rIns="91435" bIns="45717" anchor="ctr"/>
          <a:lstStyle/>
          <a:p>
            <a:pPr algn="ctr">
              <a:defRPr/>
            </a:pPr>
            <a:r>
              <a:rPr lang="ru-RU" sz="1600" b="1" dirty="0" smtClean="0">
                <a:solidFill>
                  <a:schemeClr val="dk1"/>
                </a:solidFill>
              </a:rPr>
              <a:t>МАОУ</a:t>
            </a:r>
            <a:r>
              <a:rPr lang="ru-RU" sz="1600" b="1" dirty="0">
                <a:solidFill>
                  <a:schemeClr val="dk1"/>
                </a:solidFill>
              </a:rPr>
              <a:t/>
            </a:r>
            <a:br>
              <a:rPr lang="ru-RU" sz="1600" b="1" dirty="0">
                <a:solidFill>
                  <a:schemeClr val="dk1"/>
                </a:solidFill>
              </a:rPr>
            </a:br>
            <a:r>
              <a:rPr lang="ru-RU" sz="1600" b="1" dirty="0">
                <a:solidFill>
                  <a:schemeClr val="dk1"/>
                </a:solidFill>
              </a:rPr>
              <a:t>ООШ №2</a:t>
            </a:r>
          </a:p>
        </p:txBody>
      </p:sp>
      <p:sp>
        <p:nvSpPr>
          <p:cNvPr id="55" name="Rectangle 29"/>
          <p:cNvSpPr>
            <a:spLocks noChangeArrowheads="1"/>
          </p:cNvSpPr>
          <p:nvPr/>
        </p:nvSpPr>
        <p:spPr bwMode="auto">
          <a:xfrm>
            <a:off x="4283968" y="3573016"/>
            <a:ext cx="1080119" cy="864096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lIns="91435" tIns="45717" rIns="91435" bIns="45717" anchor="ctr"/>
          <a:lstStyle/>
          <a:p>
            <a:pPr algn="ctr">
              <a:defRPr/>
            </a:pPr>
            <a:r>
              <a:rPr lang="ru-RU" sz="1600" b="1" dirty="0" smtClean="0">
                <a:solidFill>
                  <a:schemeClr val="dk1"/>
                </a:solidFill>
              </a:rPr>
              <a:t>МАОУ</a:t>
            </a:r>
            <a:r>
              <a:rPr lang="ru-RU" sz="1600" b="1" dirty="0">
                <a:solidFill>
                  <a:schemeClr val="dk1"/>
                </a:solidFill>
              </a:rPr>
              <a:t/>
            </a:r>
            <a:br>
              <a:rPr lang="ru-RU" sz="1600" b="1" dirty="0">
                <a:solidFill>
                  <a:schemeClr val="dk1"/>
                </a:solidFill>
              </a:rPr>
            </a:br>
            <a:r>
              <a:rPr lang="ru-RU" sz="1600" b="1" dirty="0">
                <a:solidFill>
                  <a:schemeClr val="dk1"/>
                </a:solidFill>
              </a:rPr>
              <a:t>НОШ №1</a:t>
            </a:r>
          </a:p>
        </p:txBody>
      </p:sp>
      <p:sp>
        <p:nvSpPr>
          <p:cNvPr id="56" name="Rectangle 30"/>
          <p:cNvSpPr>
            <a:spLocks noChangeArrowheads="1"/>
          </p:cNvSpPr>
          <p:nvPr/>
        </p:nvSpPr>
        <p:spPr bwMode="auto">
          <a:xfrm>
            <a:off x="6228184" y="3068960"/>
            <a:ext cx="864096" cy="576064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35" tIns="45717" rIns="91435" bIns="45717" anchor="ctr"/>
          <a:lstStyle/>
          <a:p>
            <a:pPr algn="ctr">
              <a:defRPr/>
            </a:pPr>
            <a:r>
              <a:rPr lang="ru-RU" sz="1600" b="1" dirty="0">
                <a:solidFill>
                  <a:schemeClr val="dk1"/>
                </a:solidFill>
              </a:rPr>
              <a:t>МДОУ</a:t>
            </a:r>
            <a:br>
              <a:rPr lang="ru-RU" sz="1600" b="1" dirty="0">
                <a:solidFill>
                  <a:schemeClr val="dk1"/>
                </a:solidFill>
              </a:rPr>
            </a:br>
            <a:r>
              <a:rPr lang="ru-RU" sz="1600" b="1" dirty="0" err="1">
                <a:solidFill>
                  <a:schemeClr val="dk1"/>
                </a:solidFill>
              </a:rPr>
              <a:t>д</a:t>
            </a:r>
            <a:r>
              <a:rPr lang="ru-RU" sz="1600" b="1" dirty="0">
                <a:solidFill>
                  <a:schemeClr val="dk1"/>
                </a:solidFill>
              </a:rPr>
              <a:t>/с № 9</a:t>
            </a:r>
          </a:p>
        </p:txBody>
      </p:sp>
      <p:sp>
        <p:nvSpPr>
          <p:cNvPr id="57" name="Rectangle 31"/>
          <p:cNvSpPr>
            <a:spLocks noChangeArrowheads="1"/>
          </p:cNvSpPr>
          <p:nvPr/>
        </p:nvSpPr>
        <p:spPr bwMode="auto">
          <a:xfrm>
            <a:off x="395536" y="3933056"/>
            <a:ext cx="1224136" cy="717674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lIns="91435" tIns="45717" rIns="91435" bIns="45717" anchor="ctr"/>
          <a:lstStyle/>
          <a:p>
            <a:pPr algn="ctr">
              <a:defRPr/>
            </a:pPr>
            <a:r>
              <a:rPr lang="ru-RU" sz="1600" b="1" dirty="0">
                <a:solidFill>
                  <a:schemeClr val="dk1"/>
                </a:solidFill>
              </a:rPr>
              <a:t>МДОУ</a:t>
            </a:r>
            <a:br>
              <a:rPr lang="ru-RU" sz="1600" b="1" dirty="0">
                <a:solidFill>
                  <a:schemeClr val="dk1"/>
                </a:solidFill>
              </a:rPr>
            </a:br>
            <a:r>
              <a:rPr lang="ru-RU" sz="1600" b="1" dirty="0" err="1">
                <a:solidFill>
                  <a:schemeClr val="dk1"/>
                </a:solidFill>
              </a:rPr>
              <a:t>д</a:t>
            </a:r>
            <a:r>
              <a:rPr lang="ru-RU" sz="1600" b="1" dirty="0">
                <a:solidFill>
                  <a:schemeClr val="dk1"/>
                </a:solidFill>
              </a:rPr>
              <a:t>/с №14</a:t>
            </a:r>
          </a:p>
        </p:txBody>
      </p:sp>
      <p:sp>
        <p:nvSpPr>
          <p:cNvPr id="58" name="Rectangle 40"/>
          <p:cNvSpPr>
            <a:spLocks noChangeArrowheads="1"/>
          </p:cNvSpPr>
          <p:nvPr/>
        </p:nvSpPr>
        <p:spPr bwMode="auto">
          <a:xfrm>
            <a:off x="323528" y="2636912"/>
            <a:ext cx="1147315" cy="504056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35" tIns="45717" rIns="91435" bIns="4571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err="1">
                <a:latin typeface="+mn-lt"/>
              </a:rPr>
              <a:t>ДЮЦ</a:t>
            </a:r>
          </a:p>
        </p:txBody>
      </p:sp>
      <p:cxnSp>
        <p:nvCxnSpPr>
          <p:cNvPr id="59" name="AutoShape 67"/>
          <p:cNvCxnSpPr>
            <a:cxnSpLocks noChangeShapeType="1"/>
            <a:stCxn id="52" idx="2"/>
            <a:endCxn id="53" idx="0"/>
          </p:cNvCxnSpPr>
          <p:nvPr/>
        </p:nvCxnSpPr>
        <p:spPr bwMode="auto">
          <a:xfrm flipH="1">
            <a:off x="7920372" y="1544291"/>
            <a:ext cx="72008" cy="516557"/>
          </a:xfrm>
          <a:prstGeom prst="straightConnector1">
            <a:avLst/>
          </a:prstGeom>
          <a:noFill/>
          <a:ln w="28575">
            <a:solidFill>
              <a:schemeClr val="bg2">
                <a:lumMod val="50000"/>
              </a:schemeClr>
            </a:solidFill>
            <a:round/>
            <a:headEnd/>
            <a:tailEnd/>
          </a:ln>
        </p:spPr>
      </p:cxnSp>
      <p:cxnSp>
        <p:nvCxnSpPr>
          <p:cNvPr id="60" name="AutoShape 68"/>
          <p:cNvCxnSpPr>
            <a:cxnSpLocks noChangeShapeType="1"/>
            <a:stCxn id="53" idx="2"/>
            <a:endCxn id="54" idx="0"/>
          </p:cNvCxnSpPr>
          <p:nvPr/>
        </p:nvCxnSpPr>
        <p:spPr bwMode="auto">
          <a:xfrm>
            <a:off x="7920372" y="2636912"/>
            <a:ext cx="108012" cy="1512168"/>
          </a:xfrm>
          <a:prstGeom prst="straightConnector1">
            <a:avLst/>
          </a:prstGeom>
          <a:noFill/>
          <a:ln w="28575">
            <a:solidFill>
              <a:schemeClr val="bg2">
                <a:lumMod val="50000"/>
              </a:schemeClr>
            </a:solidFill>
            <a:round/>
            <a:headEnd/>
            <a:tailEnd/>
          </a:ln>
        </p:spPr>
      </p:cxnSp>
      <p:cxnSp>
        <p:nvCxnSpPr>
          <p:cNvPr id="61" name="AutoShape 74"/>
          <p:cNvCxnSpPr>
            <a:cxnSpLocks noChangeShapeType="1"/>
            <a:stCxn id="55" idx="1"/>
            <a:endCxn id="51" idx="3"/>
          </p:cNvCxnSpPr>
          <p:nvPr/>
        </p:nvCxnSpPr>
        <p:spPr bwMode="auto">
          <a:xfrm flipH="1" flipV="1">
            <a:off x="3707904" y="3140968"/>
            <a:ext cx="576064" cy="864096"/>
          </a:xfrm>
          <a:prstGeom prst="straightConnector1">
            <a:avLst/>
          </a:prstGeom>
          <a:noFill/>
          <a:ln w="28575">
            <a:solidFill>
              <a:schemeClr val="bg2">
                <a:lumMod val="50000"/>
              </a:schemeClr>
            </a:solidFill>
            <a:round/>
            <a:headEnd/>
            <a:tailEnd/>
          </a:ln>
        </p:spPr>
      </p:cxnSp>
      <p:cxnSp>
        <p:nvCxnSpPr>
          <p:cNvPr id="62" name="AutoShape 75"/>
          <p:cNvCxnSpPr>
            <a:cxnSpLocks noChangeShapeType="1"/>
            <a:stCxn id="76" idx="1"/>
            <a:endCxn id="48" idx="3"/>
          </p:cNvCxnSpPr>
          <p:nvPr/>
        </p:nvCxnSpPr>
        <p:spPr bwMode="auto">
          <a:xfrm flipH="1">
            <a:off x="2771800" y="1376760"/>
            <a:ext cx="504056" cy="27459"/>
          </a:xfrm>
          <a:prstGeom prst="straightConnector1">
            <a:avLst/>
          </a:prstGeom>
          <a:noFill/>
          <a:ln w="28575">
            <a:solidFill>
              <a:schemeClr val="bg2">
                <a:lumMod val="50000"/>
              </a:schemeClr>
            </a:solidFill>
            <a:round/>
            <a:headEnd/>
            <a:tailEnd/>
          </a:ln>
        </p:spPr>
      </p:cxnSp>
      <p:cxnSp>
        <p:nvCxnSpPr>
          <p:cNvPr id="63" name="AutoShape 76"/>
          <p:cNvCxnSpPr>
            <a:cxnSpLocks noChangeShapeType="1"/>
            <a:stCxn id="48" idx="1"/>
          </p:cNvCxnSpPr>
          <p:nvPr/>
        </p:nvCxnSpPr>
        <p:spPr bwMode="auto">
          <a:xfrm flipH="1" flipV="1">
            <a:off x="1259632" y="836712"/>
            <a:ext cx="360040" cy="567507"/>
          </a:xfrm>
          <a:prstGeom prst="straightConnector1">
            <a:avLst/>
          </a:prstGeom>
          <a:noFill/>
          <a:ln w="28575">
            <a:solidFill>
              <a:schemeClr val="bg2"/>
            </a:solidFill>
            <a:round/>
            <a:headEnd/>
            <a:tailEnd/>
          </a:ln>
        </p:spPr>
      </p:cxnSp>
      <p:cxnSp>
        <p:nvCxnSpPr>
          <p:cNvPr id="64" name="AutoShape 79"/>
          <p:cNvCxnSpPr>
            <a:cxnSpLocks noChangeShapeType="1"/>
            <a:stCxn id="58" idx="2"/>
            <a:endCxn id="57" idx="0"/>
          </p:cNvCxnSpPr>
          <p:nvPr/>
        </p:nvCxnSpPr>
        <p:spPr bwMode="auto">
          <a:xfrm>
            <a:off x="897186" y="3140968"/>
            <a:ext cx="110418" cy="792088"/>
          </a:xfrm>
          <a:prstGeom prst="straightConnector1">
            <a:avLst/>
          </a:prstGeom>
          <a:noFill/>
          <a:ln w="28575">
            <a:solidFill>
              <a:schemeClr val="bg2">
                <a:lumMod val="50000"/>
              </a:schemeClr>
            </a:solidFill>
            <a:round/>
            <a:headEnd/>
            <a:tailEnd/>
          </a:ln>
        </p:spPr>
      </p:cxnSp>
      <p:cxnSp>
        <p:nvCxnSpPr>
          <p:cNvPr id="65" name="AutoShape 91"/>
          <p:cNvCxnSpPr>
            <a:cxnSpLocks noChangeShapeType="1"/>
            <a:stCxn id="55" idx="3"/>
            <a:endCxn id="54" idx="1"/>
          </p:cNvCxnSpPr>
          <p:nvPr/>
        </p:nvCxnSpPr>
        <p:spPr bwMode="auto">
          <a:xfrm>
            <a:off x="5364087" y="4005064"/>
            <a:ext cx="2160241" cy="505520"/>
          </a:xfrm>
          <a:prstGeom prst="curvedConnector3">
            <a:avLst>
              <a:gd name="adj1" fmla="val 50000"/>
            </a:avLst>
          </a:prstGeom>
          <a:noFill/>
          <a:ln w="28575">
            <a:solidFill>
              <a:schemeClr val="bg2">
                <a:lumMod val="50000"/>
              </a:schemeClr>
            </a:solidFill>
            <a:round/>
            <a:headEnd/>
            <a:tailEnd/>
          </a:ln>
        </p:spPr>
      </p:cxnSp>
      <p:cxnSp>
        <p:nvCxnSpPr>
          <p:cNvPr id="66" name="AutoShape 92"/>
          <p:cNvCxnSpPr>
            <a:cxnSpLocks noChangeShapeType="1"/>
            <a:stCxn id="56" idx="3"/>
            <a:endCxn id="54" idx="1"/>
          </p:cNvCxnSpPr>
          <p:nvPr/>
        </p:nvCxnSpPr>
        <p:spPr bwMode="auto">
          <a:xfrm>
            <a:off x="7092280" y="3356992"/>
            <a:ext cx="432048" cy="1153592"/>
          </a:xfrm>
          <a:prstGeom prst="curvedConnector3">
            <a:avLst>
              <a:gd name="adj1" fmla="val 50000"/>
            </a:avLst>
          </a:prstGeom>
          <a:noFill/>
          <a:ln w="28575">
            <a:solidFill>
              <a:schemeClr val="bg2">
                <a:lumMod val="50000"/>
              </a:schemeClr>
            </a:solidFill>
            <a:round/>
            <a:headEnd/>
            <a:tailEnd/>
          </a:ln>
        </p:spPr>
      </p:cxnSp>
      <p:cxnSp>
        <p:nvCxnSpPr>
          <p:cNvPr id="67" name="AutoShape 95"/>
          <p:cNvCxnSpPr>
            <a:cxnSpLocks noChangeShapeType="1"/>
            <a:stCxn id="55" idx="0"/>
            <a:endCxn id="50" idx="1"/>
          </p:cNvCxnSpPr>
          <p:nvPr/>
        </p:nvCxnSpPr>
        <p:spPr bwMode="auto">
          <a:xfrm rot="5400000" flipH="1" flipV="1">
            <a:off x="4442464" y="2723400"/>
            <a:ext cx="1231180" cy="468052"/>
          </a:xfrm>
          <a:prstGeom prst="curvedConnector2">
            <a:avLst/>
          </a:prstGeom>
          <a:noFill/>
          <a:ln w="28575">
            <a:solidFill>
              <a:schemeClr val="bg2">
                <a:lumMod val="50000"/>
              </a:schemeClr>
            </a:solidFill>
            <a:round/>
            <a:headEnd/>
            <a:tailEnd/>
          </a:ln>
        </p:spPr>
      </p:cxnSp>
      <p:cxnSp>
        <p:nvCxnSpPr>
          <p:cNvPr id="68" name="AutoShape 96"/>
          <p:cNvCxnSpPr>
            <a:cxnSpLocks noChangeShapeType="1"/>
            <a:stCxn id="58" idx="0"/>
            <a:endCxn id="48" idx="2"/>
          </p:cNvCxnSpPr>
          <p:nvPr/>
        </p:nvCxnSpPr>
        <p:spPr bwMode="auto">
          <a:xfrm rot="5400000" flipH="1" flipV="1">
            <a:off x="1069852" y="1511028"/>
            <a:ext cx="953219" cy="1298550"/>
          </a:xfrm>
          <a:prstGeom prst="curvedConnector3">
            <a:avLst>
              <a:gd name="adj1" fmla="val 50000"/>
            </a:avLst>
          </a:prstGeom>
          <a:noFill/>
          <a:ln w="28575">
            <a:solidFill>
              <a:schemeClr val="bg2">
                <a:lumMod val="50000"/>
              </a:schemeClr>
            </a:solidFill>
            <a:round/>
            <a:headEnd/>
            <a:tailEnd/>
          </a:ln>
        </p:spPr>
      </p:cxnSp>
      <p:cxnSp>
        <p:nvCxnSpPr>
          <p:cNvPr id="69" name="AutoShape 104"/>
          <p:cNvCxnSpPr>
            <a:cxnSpLocks noChangeShapeType="1"/>
            <a:stCxn id="56" idx="3"/>
            <a:endCxn id="53" idx="1"/>
          </p:cNvCxnSpPr>
          <p:nvPr/>
        </p:nvCxnSpPr>
        <p:spPr bwMode="auto">
          <a:xfrm flipV="1">
            <a:off x="7092280" y="2348880"/>
            <a:ext cx="144016" cy="1008112"/>
          </a:xfrm>
          <a:prstGeom prst="curvedConnector3">
            <a:avLst>
              <a:gd name="adj1" fmla="val 50000"/>
            </a:avLst>
          </a:prstGeom>
          <a:noFill/>
          <a:ln w="28575">
            <a:solidFill>
              <a:schemeClr val="bg2">
                <a:lumMod val="50000"/>
              </a:schemeClr>
            </a:solidFill>
            <a:round/>
            <a:headEnd/>
            <a:tailEnd/>
          </a:ln>
        </p:spPr>
      </p:cxnSp>
      <p:sp>
        <p:nvSpPr>
          <p:cNvPr id="70" name="Rectangle 125"/>
          <p:cNvSpPr>
            <a:spLocks noChangeArrowheads="1"/>
          </p:cNvSpPr>
          <p:nvPr/>
        </p:nvSpPr>
        <p:spPr bwMode="auto">
          <a:xfrm>
            <a:off x="4283968" y="3140968"/>
            <a:ext cx="1080120" cy="280987"/>
          </a:xfrm>
          <a:prstGeom prst="rect">
            <a:avLst/>
          </a:prstGeom>
          <a:solidFill>
            <a:srgbClr val="E9B5E2"/>
          </a:solidFill>
          <a:ln w="9525">
            <a:noFill/>
            <a:miter lim="800000"/>
            <a:headEnd/>
            <a:tailEnd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lIns="91435" tIns="45717" rIns="91435" bIns="4571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latin typeface="+mn-lt"/>
              </a:rPr>
              <a:t>ЦИКТ</a:t>
            </a:r>
            <a:endParaRPr lang="ru-RU" sz="1600" b="1" dirty="0">
              <a:latin typeface="+mn-lt"/>
            </a:endParaRPr>
          </a:p>
        </p:txBody>
      </p:sp>
      <p:sp>
        <p:nvSpPr>
          <p:cNvPr id="72" name="Rectangle 130"/>
          <p:cNvSpPr>
            <a:spLocks noChangeArrowheads="1"/>
          </p:cNvSpPr>
          <p:nvPr/>
        </p:nvSpPr>
        <p:spPr bwMode="auto">
          <a:xfrm>
            <a:off x="5148064" y="908720"/>
            <a:ext cx="867742" cy="576039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lIns="91435" tIns="45717" rIns="91435" bIns="45717" anchor="ctr"/>
          <a:lstStyle/>
          <a:p>
            <a:pPr algn="ctr">
              <a:defRPr/>
            </a:pPr>
            <a:r>
              <a:rPr lang="ru-RU" sz="1600" b="1" dirty="0" err="1">
                <a:solidFill>
                  <a:schemeClr val="dk1"/>
                </a:solidFill>
              </a:rPr>
              <a:t>МузШ </a:t>
            </a:r>
          </a:p>
          <a:p>
            <a:pPr algn="ctr">
              <a:defRPr/>
            </a:pPr>
            <a:r>
              <a:rPr lang="ru-RU" sz="1600" b="1" dirty="0" err="1">
                <a:solidFill>
                  <a:schemeClr val="dk1"/>
                </a:solidFill>
              </a:rPr>
              <a:t>№ 2</a:t>
            </a:r>
          </a:p>
        </p:txBody>
      </p:sp>
      <p:sp>
        <p:nvSpPr>
          <p:cNvPr id="76" name="Rectangle 8"/>
          <p:cNvSpPr>
            <a:spLocks noChangeArrowheads="1"/>
          </p:cNvSpPr>
          <p:nvPr/>
        </p:nvSpPr>
        <p:spPr bwMode="auto">
          <a:xfrm>
            <a:off x="3275856" y="980728"/>
            <a:ext cx="1060152" cy="792063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1435" tIns="45717" rIns="91435" bIns="4571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latin typeface="+mn-lt"/>
              </a:rPr>
              <a:t>МБОУ</a:t>
            </a:r>
            <a:r>
              <a:rPr lang="ru-RU" sz="1600" b="1" dirty="0">
                <a:latin typeface="+mn-lt"/>
              </a:rPr>
              <a:t/>
            </a:r>
            <a:br>
              <a:rPr lang="ru-RU" sz="1600" b="1" dirty="0">
                <a:latin typeface="+mn-lt"/>
              </a:rPr>
            </a:br>
            <a:r>
              <a:rPr lang="ru-RU" sz="1600" b="1" dirty="0">
                <a:latin typeface="+mn-lt"/>
              </a:rPr>
              <a:t>СОШ №14</a:t>
            </a:r>
          </a:p>
        </p:txBody>
      </p:sp>
      <p:sp>
        <p:nvSpPr>
          <p:cNvPr id="86" name="Rectangle 89"/>
          <p:cNvSpPr>
            <a:spLocks noChangeArrowheads="1"/>
          </p:cNvSpPr>
          <p:nvPr/>
        </p:nvSpPr>
        <p:spPr bwMode="auto">
          <a:xfrm>
            <a:off x="7524328" y="4869160"/>
            <a:ext cx="1008112" cy="504056"/>
          </a:xfrm>
          <a:prstGeom prst="rect">
            <a:avLst/>
          </a:prstGeom>
          <a:ln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1435" tIns="45717" rIns="91435" bIns="45717" anchor="ctr"/>
          <a:lstStyle/>
          <a:p>
            <a:pPr algn="ctr">
              <a:defRPr/>
            </a:pPr>
            <a:r>
              <a:rPr lang="ru-RU" sz="1600" b="1" dirty="0">
                <a:solidFill>
                  <a:schemeClr val="dk1"/>
                </a:solidFill>
              </a:rPr>
              <a:t>ВСОШ</a:t>
            </a:r>
          </a:p>
        </p:txBody>
      </p:sp>
      <p:sp>
        <p:nvSpPr>
          <p:cNvPr id="151" name="Rectangle 125"/>
          <p:cNvSpPr>
            <a:spLocks noChangeArrowheads="1"/>
          </p:cNvSpPr>
          <p:nvPr/>
        </p:nvSpPr>
        <p:spPr bwMode="auto">
          <a:xfrm>
            <a:off x="1691680" y="3068960"/>
            <a:ext cx="720080" cy="288032"/>
          </a:xfrm>
          <a:prstGeom prst="rect">
            <a:avLst/>
          </a:prstGeom>
          <a:solidFill>
            <a:srgbClr val="E9B5E2"/>
          </a:solidFill>
          <a:ln w="9525">
            <a:noFill/>
            <a:miter lim="800000"/>
            <a:headEnd/>
            <a:tailEnd/>
          </a:ln>
          <a:effectLst>
            <a:glow rad="101600">
              <a:schemeClr val="accent2">
                <a:satMod val="175000"/>
                <a:alpha val="40000"/>
              </a:schemeClr>
            </a:glow>
            <a:outerShdw dist="107763" dir="18900000" algn="ctr" rotWithShape="0">
              <a:schemeClr val="bg2">
                <a:alpha val="50000"/>
              </a:schemeClr>
            </a:outerShdw>
          </a:effectLst>
        </p:spPr>
        <p:txBody>
          <a:bodyPr wrap="none" lIns="91435" tIns="45717" rIns="91435" bIns="45717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latin typeface="+mn-lt"/>
              </a:rPr>
              <a:t>УО</a:t>
            </a:r>
            <a:endParaRPr lang="ru-RU" sz="1600" b="1" dirty="0">
              <a:latin typeface="+mn-lt"/>
            </a:endParaRPr>
          </a:p>
        </p:txBody>
      </p:sp>
      <p:sp>
        <p:nvSpPr>
          <p:cNvPr id="179" name="Rectangle 61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Сеть образовательных учреждений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городского округа «Город </a:t>
            </a:r>
            <a:r>
              <a:rPr lang="ru-RU" b="1" cap="all" dirty="0" err="1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Губаха</a:t>
            </a:r>
            <a:r>
              <a:rPr lang="ru-RU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»</a:t>
            </a:r>
          </a:p>
        </p:txBody>
      </p:sp>
      <p:pic>
        <p:nvPicPr>
          <p:cNvPr id="180" name="Рисунок 179" descr="сади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188640"/>
            <a:ext cx="1036019" cy="860298"/>
          </a:xfrm>
          <a:prstGeom prst="rect">
            <a:avLst/>
          </a:prstGeom>
        </p:spPr>
      </p:pic>
      <p:pic>
        <p:nvPicPr>
          <p:cNvPr id="181" name="Рисунок 180" descr="сади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005064"/>
            <a:ext cx="1036019" cy="860298"/>
          </a:xfrm>
          <a:prstGeom prst="rect">
            <a:avLst/>
          </a:prstGeom>
        </p:spPr>
      </p:pic>
      <p:pic>
        <p:nvPicPr>
          <p:cNvPr id="182" name="Рисунок 181" descr="сади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67744" y="2996952"/>
            <a:ext cx="1036019" cy="860298"/>
          </a:xfrm>
          <a:prstGeom prst="rect">
            <a:avLst/>
          </a:prstGeom>
        </p:spPr>
      </p:pic>
      <p:pic>
        <p:nvPicPr>
          <p:cNvPr id="183" name="Рисунок 182" descr="сади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2" y="2060848"/>
            <a:ext cx="1036019" cy="860298"/>
          </a:xfrm>
          <a:prstGeom prst="rect">
            <a:avLst/>
          </a:prstGeom>
        </p:spPr>
      </p:pic>
      <p:pic>
        <p:nvPicPr>
          <p:cNvPr id="185" name="Рисунок 184" descr="сади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92280" y="980728"/>
            <a:ext cx="1036019" cy="860298"/>
          </a:xfrm>
          <a:prstGeom prst="rect">
            <a:avLst/>
          </a:prstGeom>
        </p:spPr>
      </p:pic>
      <p:pic>
        <p:nvPicPr>
          <p:cNvPr id="186" name="Рисунок 185" descr="сади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96136" y="3068960"/>
            <a:ext cx="1036019" cy="860298"/>
          </a:xfrm>
          <a:prstGeom prst="rect">
            <a:avLst/>
          </a:prstGeom>
        </p:spPr>
      </p:pic>
      <p:pic>
        <p:nvPicPr>
          <p:cNvPr id="187" name="Рисунок 186" descr="сади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76256" y="2132856"/>
            <a:ext cx="1036019" cy="860298"/>
          </a:xfrm>
          <a:prstGeom prst="rect">
            <a:avLst/>
          </a:prstGeom>
        </p:spPr>
      </p:pic>
      <p:pic>
        <p:nvPicPr>
          <p:cNvPr id="191" name="Рисунок 190" descr="нач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51720" y="1484784"/>
            <a:ext cx="879407" cy="668940"/>
          </a:xfrm>
          <a:prstGeom prst="rect">
            <a:avLst/>
          </a:prstGeom>
        </p:spPr>
      </p:pic>
      <p:pic>
        <p:nvPicPr>
          <p:cNvPr id="196" name="Рисунок 195" descr="нач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051721" y="4911640"/>
            <a:ext cx="1080120" cy="821616"/>
          </a:xfrm>
          <a:prstGeom prst="rect">
            <a:avLst/>
          </a:prstGeom>
        </p:spPr>
      </p:pic>
      <p:pic>
        <p:nvPicPr>
          <p:cNvPr id="197" name="Рисунок 196" descr="нач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201403" y="1772816"/>
            <a:ext cx="1051117" cy="799554"/>
          </a:xfrm>
          <a:prstGeom prst="rect">
            <a:avLst/>
          </a:prstGeom>
        </p:spPr>
      </p:pic>
      <p:pic>
        <p:nvPicPr>
          <p:cNvPr id="198" name="Рисунок 197" descr="нач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397216" y="3356992"/>
            <a:ext cx="1325293" cy="1008112"/>
          </a:xfrm>
          <a:prstGeom prst="rect">
            <a:avLst/>
          </a:prstGeom>
        </p:spPr>
      </p:pic>
      <p:pic>
        <p:nvPicPr>
          <p:cNvPr id="211" name="Рисунок 210" descr="подросток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855097" y="3717032"/>
            <a:ext cx="915286" cy="1296144"/>
          </a:xfrm>
          <a:prstGeom prst="rect">
            <a:avLst/>
          </a:prstGeom>
        </p:spPr>
      </p:pic>
      <p:pic>
        <p:nvPicPr>
          <p:cNvPr id="212" name="Рисунок 211" descr="подросток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043267" y="764704"/>
            <a:ext cx="864437" cy="1224136"/>
          </a:xfrm>
          <a:prstGeom prst="rect">
            <a:avLst/>
          </a:prstGeom>
        </p:spPr>
      </p:pic>
      <p:pic>
        <p:nvPicPr>
          <p:cNvPr id="213" name="Рисунок 212" descr="подросток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51520" y="4797152"/>
            <a:ext cx="915286" cy="1296144"/>
          </a:xfrm>
          <a:prstGeom prst="rect">
            <a:avLst/>
          </a:prstGeom>
        </p:spPr>
      </p:pic>
      <p:pic>
        <p:nvPicPr>
          <p:cNvPr id="216" name="Рисунок 215" descr="стар.pn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95936" y="548680"/>
            <a:ext cx="1113839" cy="1440160"/>
          </a:xfrm>
          <a:prstGeom prst="rect">
            <a:avLst/>
          </a:prstGeom>
        </p:spPr>
      </p:pic>
      <p:pic>
        <p:nvPicPr>
          <p:cNvPr id="219" name="Рисунок 218" descr="стар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8244408" y="4653136"/>
            <a:ext cx="779687" cy="1008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gr4_part2_2.jpg"/>
          <p:cNvPicPr>
            <a:picLocks noChangeAspect="1"/>
          </p:cNvPicPr>
          <p:nvPr/>
        </p:nvPicPr>
        <p:blipFill>
          <a:blip r:embed="rId3" cstate="print"/>
          <a:srcRect t="50000"/>
          <a:stretch>
            <a:fillRect/>
          </a:stretch>
        </p:blipFill>
        <p:spPr>
          <a:xfrm>
            <a:off x="0" y="332656"/>
            <a:ext cx="9306272" cy="46531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7544" y="5517232"/>
            <a:ext cx="86764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- обеспечение каждому учащемуся права и возможности формировать собственные образовательные цели и содержание образования.  </a:t>
            </a:r>
          </a:p>
          <a:p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5013176"/>
            <a:ext cx="403244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2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Индивидуализация</a:t>
            </a:r>
            <a:endParaRPr lang="ru-RU" sz="28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55576" y="404664"/>
          <a:ext cx="8136904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14" descr="http://www.vbratske.ru/i/bratsk_news/1300931640484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44008" y="260648"/>
            <a:ext cx="2051720" cy="15410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2" descr="http://www.kirovnet.ru/files/img/news/9621/1604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24128" y="1988840"/>
            <a:ext cx="1890795" cy="13681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18" descr="http://www.cooperation.ru/_data/pages/0000015/fund-2-b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156176" y="3645024"/>
            <a:ext cx="1800200" cy="130514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38"/>
          <p:cNvPicPr>
            <a:picLocks noChangeAspect="1" noChangeArrowheads="1"/>
          </p:cNvPicPr>
          <p:nvPr/>
        </p:nvPicPr>
        <p:blipFill>
          <a:blip r:embed="rId11" cstate="print"/>
          <a:srcRect r="568" b="16666"/>
          <a:stretch>
            <a:fillRect/>
          </a:stretch>
        </p:blipFill>
        <p:spPr bwMode="auto">
          <a:xfrm>
            <a:off x="7020272" y="5157192"/>
            <a:ext cx="1723902" cy="15121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260648"/>
            <a:ext cx="770485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Общие принципы и характеристики модели</a:t>
            </a:r>
          </a:p>
        </p:txBody>
      </p:sp>
      <p:graphicFrame>
        <p:nvGraphicFramePr>
          <p:cNvPr id="5" name="Схема 4"/>
          <p:cNvGraphicFramePr/>
          <p:nvPr/>
        </p:nvGraphicFramePr>
        <p:xfrm>
          <a:off x="323528" y="764704"/>
          <a:ext cx="8640960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rylik.ru/uploads/posts/2012-08/1345445835_shkolniki_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2132856"/>
            <a:ext cx="4067078" cy="32619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395536" y="188640"/>
            <a:ext cx="7704856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Общие принципы и характеристики модели</a:t>
            </a:r>
          </a:p>
        </p:txBody>
      </p:sp>
      <p:graphicFrame>
        <p:nvGraphicFramePr>
          <p:cNvPr id="6" name="Схема 5"/>
          <p:cNvGraphicFramePr/>
          <p:nvPr/>
        </p:nvGraphicFramePr>
        <p:xfrm>
          <a:off x="251520" y="764704"/>
          <a:ext cx="8424936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467544" y="720080"/>
          <a:ext cx="8352928" cy="6309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95536" y="116632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качественные характеристики </a:t>
            </a:r>
          </a:p>
          <a:p>
            <a:pPr algn="ctr"/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муниципальной образовательной системы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0" y="260648"/>
          <a:ext cx="8964488" cy="6408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Picture 10" descr="http://school55.edu.kh.ua/files2/images/deti.gif?size=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70525" y="0"/>
            <a:ext cx="3673475" cy="284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http://www.inuu.ru/photo/normal/dir4/p756804749110799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3429000"/>
            <a:ext cx="2193032" cy="21930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http://www.gifted-children.com/wp-content/uploads/2013/01/2901-16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691680" y="4509120"/>
            <a:ext cx="1656184" cy="14847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C:\Documents and Settings\Натлька\Рабочий стол\август 2013\DSC05274.JPG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>
          <a:xfrm>
            <a:off x="467544" y="2132856"/>
            <a:ext cx="1584175" cy="1584176"/>
          </a:xfrm>
          <a:prstGeom prst="ellipse">
            <a:avLst/>
          </a:prstGeo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971600" y="332656"/>
            <a:ext cx="6586034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В рамках проекта «Школа ступеней»</a:t>
            </a:r>
          </a:p>
        </p:txBody>
      </p:sp>
      <p:sp>
        <p:nvSpPr>
          <p:cNvPr id="10247" name="TextBox 21"/>
          <p:cNvSpPr txBox="1">
            <a:spLocks noChangeArrowheads="1"/>
          </p:cNvSpPr>
          <p:nvPr/>
        </p:nvSpPr>
        <p:spPr bwMode="auto">
          <a:xfrm>
            <a:off x="1475656" y="5733256"/>
            <a:ext cx="691276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>
                <a:latin typeface="Calibri" pitchFamily="34" charset="0"/>
              </a:rPr>
              <a:t>Первый запуск краткосрочных курсов для учащихся </a:t>
            </a:r>
            <a:r>
              <a:rPr lang="ru-RU" sz="2400" dirty="0" smtClean="0">
                <a:latin typeface="Calibri" pitchFamily="34" charset="0"/>
              </a:rPr>
              <a:t>начальных и параллели 5-6-х </a:t>
            </a:r>
            <a:r>
              <a:rPr lang="ru-RU" sz="2400" dirty="0">
                <a:latin typeface="Calibri" pitchFamily="34" charset="0"/>
              </a:rPr>
              <a:t>классов</a:t>
            </a:r>
          </a:p>
        </p:txBody>
      </p:sp>
      <p:graphicFrame>
        <p:nvGraphicFramePr>
          <p:cNvPr id="25" name="Схема 24"/>
          <p:cNvGraphicFramePr/>
          <p:nvPr/>
        </p:nvGraphicFramePr>
        <p:xfrm>
          <a:off x="1763688" y="1196752"/>
          <a:ext cx="6084168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6" name="Блок-схема: альтернативный процесс 25"/>
          <p:cNvSpPr/>
          <p:nvPr/>
        </p:nvSpPr>
        <p:spPr>
          <a:xfrm>
            <a:off x="1259632" y="2348880"/>
            <a:ext cx="2376264" cy="864096"/>
          </a:xfrm>
          <a:prstGeom prst="flowChartAlternateProcess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Прогимназия </a:t>
            </a:r>
            <a:r>
              <a:rPr lang="ru-RU" sz="2400" dirty="0" smtClean="0"/>
              <a:t>«Надежда</a:t>
            </a:r>
            <a:r>
              <a:rPr lang="ru-RU" sz="2400" dirty="0"/>
              <a:t>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4859921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В рамках проекта «ПРОФИ»</a:t>
            </a:r>
          </a:p>
        </p:txBody>
      </p:sp>
      <p:pic>
        <p:nvPicPr>
          <p:cNvPr id="3" name="Picture 2" descr="http://rylik.ru/uploads/posts/2012-08/1345445835_shkolniki_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688" y="2492896"/>
            <a:ext cx="4067078" cy="32619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Содержимое 2"/>
          <p:cNvSpPr txBox="1">
            <a:spLocks/>
          </p:cNvSpPr>
          <p:nvPr/>
        </p:nvSpPr>
        <p:spPr>
          <a:xfrm>
            <a:off x="5796136" y="692696"/>
            <a:ext cx="3097411" cy="2520280"/>
          </a:xfrm>
          <a:prstGeom prst="rect">
            <a:avLst/>
          </a:prstGeom>
        </p:spPr>
        <p:txBody>
          <a:bodyPr/>
          <a:lstStyle/>
          <a:p>
            <a:pPr marL="273050" marR="0" lvl="0" indent="-2730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Организация сетевых краткосрочных курсов </a:t>
            </a:r>
            <a:r>
              <a:rPr kumimoji="0" lang="ru-RU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предпрофильной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подготовки среди учащихся 8-9 классов</a:t>
            </a:r>
          </a:p>
          <a:p>
            <a:pPr marL="273050" marR="0" lvl="0" indent="-2730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"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3050" marR="0" lvl="0" indent="-2730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3050" marR="0" lvl="0" indent="-2730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"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273050" marR="0" lvl="0" indent="-2730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"/>
              <a:tabLst/>
              <a:defRPr/>
            </a:pPr>
            <a:endParaRPr kumimoji="0" lang="ru-RU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2495474582"/>
              </p:ext>
            </p:extLst>
          </p:nvPr>
        </p:nvGraphicFramePr>
        <p:xfrm>
          <a:off x="395536" y="1196752"/>
          <a:ext cx="6912768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39552" y="5877272"/>
            <a:ext cx="8352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Задействовано 150 учащихся -  80  % от всего числа учащихся  9-х классов города </a:t>
            </a:r>
            <a:r>
              <a:rPr lang="ru-RU" sz="2400" dirty="0" err="1" smtClean="0"/>
              <a:t>Губахи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3835845"/>
            <a:ext cx="1224136" cy="57606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УХТК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012160" y="3681028"/>
            <a:ext cx="1641942" cy="57606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Медицинский техникум</a:t>
            </a: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467544" y="1052736"/>
          <a:ext cx="8280920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67544" y="149731"/>
            <a:ext cx="7848872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Организация </a:t>
            </a:r>
            <a:r>
              <a:rPr lang="ru-RU" sz="2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предпрофильной</a:t>
            </a:r>
            <a:r>
              <a:rPr lang="ru-RU" sz="2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подготовки учащихся 8-9 классов</a:t>
            </a:r>
            <a:endParaRPr lang="ru-RU" sz="2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948" y="263941"/>
            <a:ext cx="4938263" cy="330577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8" t="31178" r="37401" b="15885"/>
          <a:stretch/>
        </p:blipFill>
        <p:spPr>
          <a:xfrm>
            <a:off x="4603236" y="369433"/>
            <a:ext cx="4481739" cy="30101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50" t="15886" r="5114" b="14708"/>
          <a:stretch/>
        </p:blipFill>
        <p:spPr>
          <a:xfrm>
            <a:off x="195840" y="3381977"/>
            <a:ext cx="4536504" cy="347602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75" t="14709" r="11413" b="22943"/>
          <a:stretch/>
        </p:blipFill>
        <p:spPr>
          <a:xfrm>
            <a:off x="3779912" y="3572763"/>
            <a:ext cx="4926358" cy="300111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99708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57" descr="31.jpg"/>
          <p:cNvPicPr>
            <a:picLocks noChangeAspect="1"/>
          </p:cNvPicPr>
          <p:nvPr/>
        </p:nvPicPr>
        <p:blipFill>
          <a:blip r:embed="rId3" cstate="print">
            <a:lum bright="36000"/>
          </a:blip>
          <a:srcRect l="2466" t="28951" r="29" b="35426"/>
          <a:stretch>
            <a:fillRect/>
          </a:stretch>
        </p:blipFill>
        <p:spPr bwMode="auto">
          <a:xfrm>
            <a:off x="-36512" y="4848622"/>
            <a:ext cx="9180512" cy="203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t="7500" r="2957" b="5000"/>
          <a:stretch>
            <a:fillRect/>
          </a:stretch>
        </p:blipFill>
        <p:spPr bwMode="auto">
          <a:xfrm>
            <a:off x="571500" y="928688"/>
            <a:ext cx="3929063" cy="2500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 l="3390" t="11300" r="8475" b="11864"/>
          <a:stretch>
            <a:fillRect/>
          </a:stretch>
        </p:blipFill>
        <p:spPr bwMode="auto">
          <a:xfrm>
            <a:off x="4929188" y="571500"/>
            <a:ext cx="3714750" cy="2428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3000" y="4000500"/>
            <a:ext cx="3857625" cy="2516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 rot="20887326">
            <a:off x="35346" y="349459"/>
            <a:ext cx="5574411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ОАО «</a:t>
            </a:r>
            <a:r>
              <a:rPr lang="ru-RU" sz="54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Метафракс</a:t>
            </a: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»</a:t>
            </a:r>
          </a:p>
        </p:txBody>
      </p:sp>
      <p:pic>
        <p:nvPicPr>
          <p:cNvPr id="12" name="Рисунок 11" descr="HPIM0855.jpg"/>
          <p:cNvPicPr>
            <a:picLocks noChangeAspect="1"/>
          </p:cNvPicPr>
          <p:nvPr/>
        </p:nvPicPr>
        <p:blipFill>
          <a:blip r:embed="rId7" cstate="print"/>
          <a:srcRect t="10308"/>
          <a:stretch>
            <a:fillRect/>
          </a:stretch>
        </p:blipFill>
        <p:spPr>
          <a:xfrm>
            <a:off x="5357813" y="3643313"/>
            <a:ext cx="3714750" cy="24860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 rot="20887326">
            <a:off x="15740" y="3253919"/>
            <a:ext cx="7402668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ОАО «</a:t>
            </a:r>
            <a:r>
              <a:rPr lang="ru-RU" sz="5400" b="1" dirty="0" err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Губахинский</a:t>
            </a: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 кокс»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0" y="0"/>
            <a:ext cx="485775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spc="3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Градообразующие предприятия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95536" y="332656"/>
          <a:ext cx="8568951" cy="6083275"/>
        </p:xfrm>
        <a:graphic>
          <a:graphicData uri="http://schemas.openxmlformats.org/drawingml/2006/table">
            <a:tbl>
              <a:tblPr>
                <a:tableStyleId>{22838BEF-8BB2-4498-84A7-C5851F593DF1}</a:tableStyleId>
              </a:tblPr>
              <a:tblGrid>
                <a:gridCol w="1403648"/>
                <a:gridCol w="3600400"/>
                <a:gridCol w="3564903"/>
              </a:tblGrid>
              <a:tr h="4821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</a:rPr>
                        <a:t>Год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</a:rPr>
                        <a:t>Планируемые действия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</a:rPr>
                        <a:t>Ожидаемый результат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19285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2013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Разработка и запуск первичной апробации моделей индивидуализации по ступеням обучения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Утвержденная модель индивидуализации образования </a:t>
                      </a:r>
                      <a:r>
                        <a:rPr lang="ru-RU" sz="1800" dirty="0" err="1"/>
                        <a:t>Губахинского</a:t>
                      </a:r>
                      <a:r>
                        <a:rPr lang="ru-RU" sz="1800" dirty="0"/>
                        <a:t> городского округа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План реализации модели (дорожная карта)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72321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2014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Первичная апробация и коррекция моделей на ступенях обучения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Скорректированная и уточненная модель 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410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2015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Реализация модели, переход в состояние функционирования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ООП ступеней обучения в соответствии с ФГОС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410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2016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107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2017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874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2">
                              <a:lumMod val="75000"/>
                            </a:schemeClr>
                          </a:solidFill>
                        </a:rPr>
                        <a:t>2018</a:t>
                      </a:r>
                      <a:endParaRPr lang="ru-RU" sz="2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Обобщение опыта реализации модели, построение перспективных трендов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Разработка новый программы развития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/>
                        <a:t>Новая программа развития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1632" marR="51632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50658"/>
            <a:ext cx="7920880" cy="59406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10906238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04-004-Iskhodnaja-raznost-starta-pri-standartizatsii-trebovanij-k-konechnomu.jpg"/>
          <p:cNvPicPr>
            <a:picLocks noChangeAspect="1"/>
          </p:cNvPicPr>
          <p:nvPr/>
        </p:nvPicPr>
        <p:blipFill>
          <a:blip r:embed="rId3" cstate="print"/>
          <a:srcRect l="3538" t="24800" r="4326" b="2751"/>
          <a:stretch>
            <a:fillRect/>
          </a:stretch>
        </p:blipFill>
        <p:spPr>
          <a:xfrm>
            <a:off x="323528" y="332656"/>
            <a:ext cx="8424936" cy="4968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2765"/>
            <a:ext cx="9112069" cy="683405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07213" y="404664"/>
            <a:ext cx="77048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Благодарю за внимание!!!)))</a:t>
            </a:r>
            <a:endParaRPr lang="ru-RU" sz="40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092280" y="6632812"/>
            <a:ext cx="936104" cy="180564"/>
          </a:xfrm>
          <a:prstGeom prst="rect">
            <a:avLst/>
          </a:prstGeom>
          <a:solidFill>
            <a:srgbClr val="5559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757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57" descr="31.jpg"/>
          <p:cNvPicPr>
            <a:picLocks noChangeAspect="1"/>
          </p:cNvPicPr>
          <p:nvPr/>
        </p:nvPicPr>
        <p:blipFill>
          <a:blip r:embed="rId3" cstate="print">
            <a:lum bright="36000"/>
          </a:blip>
          <a:srcRect l="2466" t="28951" r="29" b="35426"/>
          <a:stretch>
            <a:fillRect/>
          </a:stretch>
        </p:blipFill>
        <p:spPr bwMode="auto">
          <a:xfrm>
            <a:off x="0" y="4821238"/>
            <a:ext cx="9144000" cy="203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" name="Скругленный прямоугольник 68"/>
          <p:cNvSpPr/>
          <p:nvPr/>
        </p:nvSpPr>
        <p:spPr>
          <a:xfrm>
            <a:off x="6084168" y="2564904"/>
            <a:ext cx="2498601" cy="1640781"/>
          </a:xfrm>
          <a:prstGeom prst="roundRect">
            <a:avLst/>
          </a:prstGeom>
          <a:blipFill>
            <a:blip r:embed="rId4" cstate="print"/>
            <a:stretch>
              <a:fillRect/>
            </a:stretch>
          </a:blipFill>
          <a:effectLst>
            <a:outerShdw blurRad="50800" dist="165100" dir="18900000" algn="bl" rotWithShape="0">
              <a:schemeClr val="tx2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12775" y="-242888"/>
            <a:ext cx="4649788" cy="12239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ОУ города </a:t>
            </a:r>
            <a:r>
              <a:rPr lang="ru-RU" sz="3200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Губаха</a:t>
            </a:r>
            <a:endParaRPr lang="ru-RU" sz="32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6012160" y="188640"/>
            <a:ext cx="2786062" cy="1857375"/>
          </a:xfrm>
          <a:prstGeom prst="roundRect">
            <a:avLst/>
          </a:prstGeom>
          <a:blipFill>
            <a:blip r:embed="rId5" cstate="print"/>
            <a:stretch>
              <a:fillRect/>
            </a:stretch>
          </a:blipFill>
          <a:effectLst>
            <a:outerShdw blurRad="50800" dist="190500" dir="2700000" algn="tl" rotWithShape="0">
              <a:schemeClr val="tx2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3491881" y="4509120"/>
            <a:ext cx="2592288" cy="1785367"/>
          </a:xfrm>
          <a:prstGeom prst="roundRect">
            <a:avLst/>
          </a:prstGeom>
          <a:blipFill>
            <a:blip r:embed="rId6" cstate="print"/>
            <a:stretch>
              <a:fillRect/>
            </a:stretch>
          </a:blipFill>
          <a:effectLst>
            <a:outerShdw blurRad="50800" dist="152400" dir="18900000" algn="bl" rotWithShape="0">
              <a:schemeClr val="tx2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3347864" y="1196752"/>
            <a:ext cx="2520280" cy="1713359"/>
          </a:xfrm>
          <a:prstGeom prst="roundRect">
            <a:avLst/>
          </a:prstGeom>
          <a:blipFill>
            <a:blip r:embed="rId7" cstate="print"/>
            <a:stretch>
              <a:fillRect/>
            </a:stretch>
          </a:blipFill>
          <a:effectLst>
            <a:outerShdw blurRad="50800" dist="139700" dir="18900000" algn="bl" rotWithShape="0">
              <a:schemeClr val="tx2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7" name="Скругленный прямоугольник 66"/>
          <p:cNvSpPr/>
          <p:nvPr/>
        </p:nvSpPr>
        <p:spPr>
          <a:xfrm>
            <a:off x="323528" y="3140968"/>
            <a:ext cx="2786063" cy="1857375"/>
          </a:xfrm>
          <a:prstGeom prst="roundRect">
            <a:avLst/>
          </a:prstGeom>
          <a:blipFill>
            <a:blip r:embed="rId8" cstate="print"/>
            <a:stretch>
              <a:fillRect/>
            </a:stretch>
          </a:blipFill>
          <a:effectLst>
            <a:outerShdw blurRad="50800" dist="165100" dir="2700000" algn="tl" rotWithShape="0">
              <a:schemeClr val="tx2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251520" y="908720"/>
            <a:ext cx="2642047" cy="1713359"/>
          </a:xfrm>
          <a:prstGeom prst="roundRect">
            <a:avLst/>
          </a:prstGeom>
          <a:blipFill>
            <a:blip r:embed="rId9" cstate="print"/>
            <a:stretch>
              <a:fillRect/>
            </a:stretch>
          </a:blipFill>
          <a:effectLst>
            <a:outerShdw blurRad="50800" dist="215900" dir="2100000" algn="tl" rotWithShape="0">
              <a:schemeClr val="tx2">
                <a:lumMod val="60000"/>
                <a:lumOff val="4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971600" y="2204864"/>
            <a:ext cx="2016224" cy="432048"/>
          </a:xfrm>
          <a:prstGeom prst="rect">
            <a:avLst/>
          </a:prstGeom>
          <a:ln w="41275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bevel/>
          </a:ln>
          <a:effectLst>
            <a:outerShdw blurRad="50800" dist="152400" dir="2700000" algn="tl" rotWithShape="0">
              <a:schemeClr val="tx2">
                <a:lumMod val="60000"/>
                <a:lumOff val="40000"/>
                <a:alpha val="40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 fontScale="325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8000" dirty="0" smtClean="0"/>
              <a:t>СОШ </a:t>
            </a:r>
            <a:r>
              <a:rPr lang="ru-RU" sz="8000" dirty="0"/>
              <a:t>№ 20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6660232" y="1700809"/>
            <a:ext cx="2078360" cy="432048"/>
          </a:xfrm>
          <a:prstGeom prst="rect">
            <a:avLst/>
          </a:prstGeom>
          <a:ln w="41275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bevel/>
          </a:ln>
          <a:effectLst>
            <a:outerShdw blurRad="50800" dist="152400" dir="2700000" algn="tl" rotWithShape="0">
              <a:schemeClr val="tx2">
                <a:lumMod val="60000"/>
                <a:lumOff val="40000"/>
                <a:alpha val="40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 lnSpcReduction="1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dirty="0" smtClean="0"/>
              <a:t>СОШ </a:t>
            </a:r>
            <a:r>
              <a:rPr lang="ru-RU" sz="2400" dirty="0"/>
              <a:t>№ </a:t>
            </a:r>
            <a:r>
              <a:rPr lang="ru-RU" sz="2400" dirty="0" smtClean="0"/>
              <a:t>14</a:t>
            </a:r>
            <a:endParaRPr lang="ru-RU" sz="2400" dirty="0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467544" y="4509120"/>
            <a:ext cx="2357437" cy="439738"/>
          </a:xfrm>
          <a:prstGeom prst="rect">
            <a:avLst/>
          </a:prstGeom>
          <a:ln w="41275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bevel/>
          </a:ln>
          <a:effectLst>
            <a:outerShdw blurRad="50800" dist="152400" dir="2700000" algn="tl" rotWithShape="0">
              <a:schemeClr val="tx2">
                <a:lumMod val="60000"/>
                <a:lumOff val="40000"/>
                <a:alpha val="40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 fontScale="325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8000" dirty="0"/>
              <a:t>П</a:t>
            </a:r>
            <a:r>
              <a:rPr lang="ru-RU" sz="8000" dirty="0" err="1"/>
              <a:t>рогимназия</a:t>
            </a:r>
            <a:endParaRPr lang="ru-RU" sz="8000" dirty="0"/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3995936" y="5805264"/>
            <a:ext cx="1857375" cy="428625"/>
          </a:xfrm>
          <a:prstGeom prst="rect">
            <a:avLst/>
          </a:prstGeom>
          <a:ln w="41275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bevel/>
          </a:ln>
          <a:effectLst>
            <a:outerShdw blurRad="50800" dist="152400" dir="2700000" algn="tl" rotWithShape="0">
              <a:schemeClr val="tx2">
                <a:lumMod val="60000"/>
                <a:lumOff val="40000"/>
                <a:alpha val="40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 fontScale="325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8000" dirty="0"/>
              <a:t>ВСОШ</a:t>
            </a: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6444208" y="3861048"/>
            <a:ext cx="2016224" cy="360040"/>
          </a:xfrm>
          <a:prstGeom prst="rect">
            <a:avLst/>
          </a:prstGeom>
          <a:ln w="41275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bevel/>
          </a:ln>
          <a:effectLst>
            <a:outerShdw blurRad="50800" dist="152400" dir="2700000" algn="tl" rotWithShape="0">
              <a:schemeClr val="tx2">
                <a:lumMod val="60000"/>
                <a:lumOff val="40000"/>
                <a:alpha val="40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 fontScale="250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8000" dirty="0" smtClean="0"/>
              <a:t>СОШ </a:t>
            </a:r>
            <a:r>
              <a:rPr lang="ru-RU" sz="8000" dirty="0"/>
              <a:t>№1</a:t>
            </a: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3635896" y="2420888"/>
            <a:ext cx="2071687" cy="428625"/>
          </a:xfrm>
          <a:prstGeom prst="rect">
            <a:avLst/>
          </a:prstGeom>
          <a:ln w="41275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bevel/>
          </a:ln>
          <a:effectLst>
            <a:outerShdw blurRad="50800" dist="152400" dir="2700000" algn="tl" rotWithShape="0">
              <a:schemeClr val="tx2">
                <a:lumMod val="60000"/>
                <a:lumOff val="40000"/>
                <a:alpha val="40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 fontScale="325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8000" dirty="0" smtClean="0"/>
              <a:t>СОШ </a:t>
            </a:r>
            <a:r>
              <a:rPr lang="ru-RU" sz="8000" dirty="0"/>
              <a:t>№ 2</a:t>
            </a: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F6D7FA-E601-478C-8144-C6239D27941E}" type="slidenum">
              <a:rPr lang="ru-RU"/>
              <a:pPr>
                <a:defRPr/>
              </a:pPr>
              <a:t>4</a:t>
            </a:fld>
            <a:endParaRPr lang="ru-RU"/>
          </a:p>
        </p:txBody>
      </p:sp>
      <p:pic>
        <p:nvPicPr>
          <p:cNvPr id="20" name="Рисунок 19" descr="IMG_1863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6372200" y="4797152"/>
            <a:ext cx="2410718" cy="1809457"/>
          </a:xfrm>
          <a:prstGeom prst="roundRect">
            <a:avLst>
              <a:gd name="adj" fmla="val 16667"/>
            </a:avLst>
          </a:prstGeom>
          <a:ln w="28575">
            <a:solidFill>
              <a:schemeClr val="tx2">
                <a:lumMod val="75000"/>
              </a:schemeClr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1" name="Заголовок 1"/>
          <p:cNvSpPr txBox="1">
            <a:spLocks/>
          </p:cNvSpPr>
          <p:nvPr/>
        </p:nvSpPr>
        <p:spPr>
          <a:xfrm>
            <a:off x="6804248" y="6093296"/>
            <a:ext cx="1857375" cy="428625"/>
          </a:xfrm>
          <a:prstGeom prst="rect">
            <a:avLst/>
          </a:prstGeom>
          <a:ln w="41275" cap="flat" cmpd="sng" algn="ctr">
            <a:solidFill>
              <a:schemeClr val="accent1">
                <a:shade val="95000"/>
                <a:satMod val="105000"/>
              </a:schemeClr>
            </a:solidFill>
            <a:prstDash val="solid"/>
            <a:bevel/>
          </a:ln>
          <a:effectLst>
            <a:outerShdw blurRad="50800" dist="152400" dir="2700000" algn="tl" rotWithShape="0">
              <a:schemeClr val="tx2">
                <a:lumMod val="60000"/>
                <a:lumOff val="40000"/>
                <a:alpha val="40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normAutofit fontScale="325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8000" dirty="0" smtClean="0">
                <a:solidFill>
                  <a:schemeClr val="tx1"/>
                </a:solidFill>
              </a:rPr>
              <a:t>СКОУ</a:t>
            </a:r>
            <a:endParaRPr lang="ru-RU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Блок-схема: сохраненные данные 13"/>
          <p:cNvSpPr/>
          <p:nvPr/>
        </p:nvSpPr>
        <p:spPr>
          <a:xfrm flipH="1">
            <a:off x="5724525" y="333375"/>
            <a:ext cx="1800225" cy="1150938"/>
          </a:xfrm>
          <a:prstGeom prst="flowChartOnlineStorage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10" name="Блок-схема: сохраненные данные 9"/>
          <p:cNvSpPr/>
          <p:nvPr/>
        </p:nvSpPr>
        <p:spPr>
          <a:xfrm flipH="1">
            <a:off x="5795963" y="1989138"/>
            <a:ext cx="1871662" cy="1152525"/>
          </a:xfrm>
          <a:prstGeom prst="flowChartOnlineStorage">
            <a:avLst/>
          </a:prstGeom>
          <a:blipFill>
            <a:blip r:embed="rId4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Блок-схема: сохраненные данные 5"/>
          <p:cNvSpPr/>
          <p:nvPr/>
        </p:nvSpPr>
        <p:spPr>
          <a:xfrm flipH="1">
            <a:off x="5219700" y="3716338"/>
            <a:ext cx="1800225" cy="1152525"/>
          </a:xfrm>
          <a:prstGeom prst="flowChartOnlineStorage">
            <a:avLst/>
          </a:prstGeom>
          <a:blipFill>
            <a:blip r:embed="rId5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aphicFrame>
        <p:nvGraphicFramePr>
          <p:cNvPr id="4" name="Схема 3"/>
          <p:cNvGraphicFramePr/>
          <p:nvPr/>
        </p:nvGraphicFramePr>
        <p:xfrm>
          <a:off x="-1188640" y="260648"/>
          <a:ext cx="7920880" cy="6408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7" name="Блок-схема: сохраненные данные 6"/>
          <p:cNvSpPr/>
          <p:nvPr/>
        </p:nvSpPr>
        <p:spPr>
          <a:xfrm flipH="1">
            <a:off x="6372225" y="3860800"/>
            <a:ext cx="1871663" cy="1152525"/>
          </a:xfrm>
          <a:prstGeom prst="flowChartOnlineStorage">
            <a:avLst/>
          </a:prstGeom>
          <a:blipFill>
            <a:blip r:embed="rId11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223" name="TextBox 7"/>
          <p:cNvSpPr txBox="1">
            <a:spLocks noChangeArrowheads="1"/>
          </p:cNvSpPr>
          <p:nvPr/>
        </p:nvSpPr>
        <p:spPr bwMode="auto">
          <a:xfrm>
            <a:off x="4716463" y="4941888"/>
            <a:ext cx="25923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МАОУ прогимназия «Надежда»</a:t>
            </a:r>
          </a:p>
        </p:txBody>
      </p:sp>
      <p:sp>
        <p:nvSpPr>
          <p:cNvPr id="9224" name="TextBox 8"/>
          <p:cNvSpPr txBox="1">
            <a:spLocks noChangeArrowheads="1"/>
          </p:cNvSpPr>
          <p:nvPr/>
        </p:nvSpPr>
        <p:spPr bwMode="auto">
          <a:xfrm>
            <a:off x="4859338" y="3213100"/>
            <a:ext cx="2016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МБОУ ООШ № 2</a:t>
            </a:r>
          </a:p>
        </p:txBody>
      </p:sp>
      <p:sp>
        <p:nvSpPr>
          <p:cNvPr id="11" name="Блок-схема: сохраненные данные 10"/>
          <p:cNvSpPr/>
          <p:nvPr/>
        </p:nvSpPr>
        <p:spPr>
          <a:xfrm flipH="1">
            <a:off x="7019925" y="2205038"/>
            <a:ext cx="1800225" cy="1079500"/>
          </a:xfrm>
          <a:prstGeom prst="flowChartOnlineStorage">
            <a:avLst/>
          </a:prstGeom>
          <a:blipFill>
            <a:blip r:embed="rId1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chemeClr val="bg1"/>
                </a:solidFill>
              </a:ln>
            </a:endParaRPr>
          </a:p>
        </p:txBody>
      </p:sp>
      <p:sp>
        <p:nvSpPr>
          <p:cNvPr id="9226" name="TextBox 11"/>
          <p:cNvSpPr txBox="1">
            <a:spLocks noChangeArrowheads="1"/>
          </p:cNvSpPr>
          <p:nvPr/>
        </p:nvSpPr>
        <p:spPr bwMode="auto">
          <a:xfrm>
            <a:off x="6875463" y="5157788"/>
            <a:ext cx="20177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МАОУ НОШ № 1</a:t>
            </a:r>
          </a:p>
        </p:txBody>
      </p:sp>
      <p:sp>
        <p:nvSpPr>
          <p:cNvPr id="9227" name="TextBox 12"/>
          <p:cNvSpPr txBox="1">
            <a:spLocks noChangeArrowheads="1"/>
          </p:cNvSpPr>
          <p:nvPr/>
        </p:nvSpPr>
        <p:spPr bwMode="auto">
          <a:xfrm>
            <a:off x="6875463" y="3357563"/>
            <a:ext cx="20177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МАОУ ООШ № 20</a:t>
            </a:r>
          </a:p>
        </p:txBody>
      </p:sp>
      <p:sp>
        <p:nvSpPr>
          <p:cNvPr id="9228" name="TextBox 14"/>
          <p:cNvSpPr txBox="1">
            <a:spLocks noChangeArrowheads="1"/>
          </p:cNvSpPr>
          <p:nvPr/>
        </p:nvSpPr>
        <p:spPr bwMode="auto">
          <a:xfrm>
            <a:off x="6767513" y="1268760"/>
            <a:ext cx="23764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latin typeface="Calibri" pitchFamily="34" charset="0"/>
              </a:rPr>
              <a:t>МБОУ </a:t>
            </a:r>
            <a:endParaRPr lang="ru-RU" dirty="0" smtClean="0">
              <a:latin typeface="Calibri" pitchFamily="34" charset="0"/>
            </a:endParaRPr>
          </a:p>
          <a:p>
            <a:pPr algn="ctr"/>
            <a:r>
              <a:rPr lang="ru-RU" dirty="0" smtClean="0">
                <a:latin typeface="Calibri" pitchFamily="34" charset="0"/>
              </a:rPr>
              <a:t>СОШ </a:t>
            </a:r>
            <a:r>
              <a:rPr lang="ru-RU" dirty="0">
                <a:latin typeface="Calibri" pitchFamily="34" charset="0"/>
              </a:rPr>
              <a:t>№ 14 (НОЦ)</a:t>
            </a:r>
          </a:p>
        </p:txBody>
      </p:sp>
      <p:pic>
        <p:nvPicPr>
          <p:cNvPr id="20486" name="Picture 6" descr="http://im8-tub-ru.yandex.net/i?id=33393500-19-72&amp;n=2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971600" y="1628800"/>
            <a:ext cx="1800200" cy="133466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" name="Стрелка вправо 19"/>
          <p:cNvSpPr/>
          <p:nvPr/>
        </p:nvSpPr>
        <p:spPr>
          <a:xfrm rot="17796710">
            <a:off x="-1436688" y="2154238"/>
            <a:ext cx="4989513" cy="2778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231" name="TextBox 20"/>
          <p:cNvSpPr txBox="1">
            <a:spLocks noChangeArrowheads="1"/>
          </p:cNvSpPr>
          <p:nvPr/>
        </p:nvSpPr>
        <p:spPr bwMode="auto">
          <a:xfrm rot="-3857913">
            <a:off x="-465137" y="782637"/>
            <a:ext cx="27368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Муниципальная  модель индивидуализации учебного процесса</a:t>
            </a:r>
          </a:p>
        </p:txBody>
      </p:sp>
      <p:pic>
        <p:nvPicPr>
          <p:cNvPr id="20494" name="Picture 14" descr="http://www.vbratske.ru/i/bratsk_news/13009316404846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5316930"/>
            <a:ext cx="2051720" cy="154107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98" name="Picture 18" descr="http://www.cooperation.ru/_data/pages/0000015/fund-2-b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835696" y="2348880"/>
            <a:ext cx="1800200" cy="130514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0" name="Picture 20" descr="http://www.vesti.ru/p/b_429267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835696" y="260648"/>
            <a:ext cx="1800200" cy="135015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2" name="Picture 22" descr="http://www.kirovnet.ru/files/img/news/9621/16044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67544" y="3501008"/>
            <a:ext cx="1890795" cy="13681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96" name="Picture 16" descr="http://900igr.net/datai/pedagogika/Kirill-i-Mefodij-nachalnaja-shkola/0006-019-Produkty-Nachalnaja-shkola.jp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619672" y="4149080"/>
            <a:ext cx="1728192" cy="129614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Изображение 17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4373724"/>
            <a:ext cx="3312368" cy="24842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26" name="Picture 2" descr="\\Server\ФотоАрхив\2013\Октябрь\28-09-2013 Приезд министра Кассиной Р А\1\DSC_637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700808"/>
            <a:ext cx="3540557" cy="23701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27" name="Picture 3" descr="\\Server\ФотоАрхив\2013\Октябрь\28-09-2013 Приезд министра Кассиной Р А\DSC_636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04602" y="1052736"/>
            <a:ext cx="3439398" cy="24482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" name="Рисунок 9" descr="trenageri_dlya_sckol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43808" y="3068960"/>
            <a:ext cx="3770368" cy="285677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Рисунок 7" descr="i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652120" y="4077072"/>
            <a:ext cx="3153139" cy="23648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251520" y="332656"/>
            <a:ext cx="8892480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местный бюджет  </a:t>
            </a:r>
            <a:r>
              <a:rPr lang="ru-RU" sz="24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13 млн.руб</a:t>
            </a: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., бюджет Пермского края </a:t>
            </a:r>
            <a:r>
              <a:rPr lang="ru-RU" sz="24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36 млн. руб</a:t>
            </a: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.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12" name="Рисунок 11" descr="фгос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707904" y="908720"/>
            <a:ext cx="1942857" cy="2352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SC_679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620688"/>
            <a:ext cx="8172400" cy="54707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DSC_68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805" y="692696"/>
            <a:ext cx="8175131" cy="54726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_678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584430"/>
            <a:ext cx="8336862" cy="55808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725</TotalTime>
  <Words>2527</Words>
  <Application>Microsoft Office PowerPoint</Application>
  <PresentationFormat>Экран (4:3)</PresentationFormat>
  <Paragraphs>275</Paragraphs>
  <Slides>33</Slides>
  <Notes>31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8" baseType="lpstr">
      <vt:lpstr>Arial</vt:lpstr>
      <vt:lpstr>Calibri</vt:lpstr>
      <vt:lpstr>Times New Roman</vt:lpstr>
      <vt:lpstr>Wingdings</vt:lpstr>
      <vt:lpstr>Тема Office</vt:lpstr>
      <vt:lpstr>Доклад Начальника управления образования  Администрации городского округа «Город Губаха»  Пермского края  Светланы Владимировны Баскаковой  </vt:lpstr>
      <vt:lpstr>Презентация PowerPoint</vt:lpstr>
      <vt:lpstr>Презентация PowerPoint</vt:lpstr>
      <vt:lpstr>ОУ города Губаха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 Начальника управления образования администрации городского округа «Город Губаха» Пермского края на научно-практической конференции «Индивидуализация  образования в старшей школе» «Реализация проекта «Школа ступеней» в Губахинском городском округе »</dc:title>
  <dc:creator>Лариса Сизова</dc:creator>
  <cp:lastModifiedBy>Надежда</cp:lastModifiedBy>
  <cp:revision>96</cp:revision>
  <dcterms:created xsi:type="dcterms:W3CDTF">2013-12-09T10:36:27Z</dcterms:created>
  <dcterms:modified xsi:type="dcterms:W3CDTF">2013-12-12T09:02:45Z</dcterms:modified>
</cp:coreProperties>
</file>